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00" r:id="rId2"/>
    <p:sldId id="1113" r:id="rId3"/>
    <p:sldId id="1132" r:id="rId4"/>
    <p:sldId id="1117" r:id="rId5"/>
    <p:sldId id="1121" r:id="rId6"/>
    <p:sldId id="1123" r:id="rId7"/>
    <p:sldId id="1138" r:id="rId8"/>
    <p:sldId id="1137" r:id="rId9"/>
    <p:sldId id="1111" r:id="rId10"/>
    <p:sldId id="1001" r:id="rId11"/>
    <p:sldId id="1125" r:id="rId12"/>
    <p:sldId id="1134" r:id="rId13"/>
    <p:sldId id="113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Reynolds" initials="JR" lastIdx="0" clrIdx="0">
    <p:extLst>
      <p:ext uri="{19B8F6BF-5375-455C-9EA6-DF929625EA0E}">
        <p15:presenceInfo xmlns:p15="http://schemas.microsoft.com/office/powerpoint/2012/main" userId="Julia Reynol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D3ED"/>
    <a:srgbClr val="001A70"/>
    <a:srgbClr val="497331"/>
    <a:srgbClr val="D6852C"/>
    <a:srgbClr val="C95A39"/>
    <a:srgbClr val="237EA6"/>
    <a:srgbClr val="466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7" autoAdjust="0"/>
    <p:restoredTop sz="96370" autoAdjust="0"/>
  </p:normalViewPr>
  <p:slideViewPr>
    <p:cSldViewPr snapToGrid="0">
      <p:cViewPr varScale="1">
        <p:scale>
          <a:sx n="63" d="100"/>
          <a:sy n="63" d="100"/>
        </p:scale>
        <p:origin x="892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166C1C-2D35-4F26-82D9-CE4735232F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22FB0-2223-402B-AA01-BA851BBFE3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7291075-BCD4-425A-9D41-B7A8F34D87F0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49FE8-3931-4D29-B8C2-FF33E5C03F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3740D-791E-4A0D-9FE1-322E3F3F0B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7089388-AEC1-4943-A272-EDBD31EB3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77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843E1A9-793F-4419-84C6-4474DE59791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B1B63E7-5CE1-450B-985A-178E058D9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Opener 1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67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Dark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41A4CE55-72F9-4FAE-BE3D-99068B74F5D8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7373112" y="0"/>
            <a:ext cx="4822362" cy="6858000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A (Add Dark BG)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1F1FAC7-F4C7-411E-AC25-A25FDD4E31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73111" y="417512"/>
            <a:ext cx="4818888" cy="1322595"/>
          </a:xfrm>
        </p:spPr>
        <p:txBody>
          <a:bodyPr>
            <a:normAutofit/>
          </a:bodyPr>
          <a:lstStyle>
            <a:lvl1pPr marL="182880" indent="0" algn="ctr">
              <a:buFontTx/>
              <a:buNone/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4EBC8DA-DA3A-4ACC-A954-01672335A08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-3474" y="417512"/>
            <a:ext cx="6480175" cy="835025"/>
          </a:xfrm>
        </p:spPr>
        <p:txBody>
          <a:bodyPr/>
          <a:lstStyle>
            <a:lvl1pPr marL="182880" indent="0">
              <a:buFontTx/>
              <a:buNone/>
              <a:defRPr>
                <a:latin typeface="+mj-lt"/>
              </a:defRPr>
            </a:lvl1pPr>
            <a:lvl2pPr marL="640080" indent="0">
              <a:buFontTx/>
              <a:buNone/>
              <a:defRPr>
                <a:latin typeface="+mj-lt"/>
              </a:defRPr>
            </a:lvl2pPr>
            <a:lvl3pPr marL="822960" indent="0">
              <a:buFontTx/>
              <a:buNone/>
              <a:defRPr>
                <a:latin typeface="+mj-lt"/>
              </a:defRPr>
            </a:lvl3pPr>
            <a:lvl4pPr marL="1188720" indent="0">
              <a:buFontTx/>
              <a:buNone/>
              <a:defRPr>
                <a:latin typeface="+mj-lt"/>
              </a:defRPr>
            </a:lvl4pPr>
            <a:lvl5pPr marL="155448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F676-B3A1-41C0-84F4-CB61D9DECA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68091" y="3964261"/>
            <a:ext cx="6938336" cy="26798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674C2-4E66-4312-B4E3-6FD9AF6ED03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368090" y="1458914"/>
            <a:ext cx="6938336" cy="23080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b="0" i="0">
                <a:effectLst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Light Background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B75820-8838-4445-AB19-C927D76B2A6A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0" y="0"/>
            <a:ext cx="4822362" cy="6858000"/>
          </a:xfrm>
          <a:custGeom>
            <a:avLst/>
            <a:gdLst>
              <a:gd name="connsiteX0" fmla="*/ 0 w 9644724"/>
              <a:gd name="connsiteY0" fmla="*/ 0 h 11435160"/>
              <a:gd name="connsiteX1" fmla="*/ 9644724 w 9644724"/>
              <a:gd name="connsiteY1" fmla="*/ 0 h 11435160"/>
              <a:gd name="connsiteX2" fmla="*/ 9644724 w 9644724"/>
              <a:gd name="connsiteY2" fmla="*/ 11435160 h 11435160"/>
              <a:gd name="connsiteX3" fmla="*/ 0 w 9644724"/>
              <a:gd name="connsiteY3" fmla="*/ 11435160 h 1143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4724" h="11435160">
                <a:moveTo>
                  <a:pt x="0" y="0"/>
                </a:moveTo>
                <a:lnTo>
                  <a:pt x="9644724" y="0"/>
                </a:lnTo>
                <a:lnTo>
                  <a:pt x="9644724" y="11435160"/>
                </a:lnTo>
                <a:lnTo>
                  <a:pt x="0" y="1143516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A (Add Light BG)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B5B732-CACF-425B-BD69-15E58774649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57537" y="3967803"/>
            <a:ext cx="6938336" cy="26798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8AE03A-81A2-4322-B787-85A1E9B2046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057536" y="1462455"/>
            <a:ext cx="6938336" cy="23828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800"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Content Placeholder 23">
            <a:extLst>
              <a:ext uri="{FF2B5EF4-FFF2-40B4-BE49-F238E27FC236}">
                <a16:creationId xmlns:a16="http://schemas.microsoft.com/office/drawing/2014/main" id="{CDB4C5B2-0445-4F56-9322-0FB9E61CA91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346686" y="0"/>
            <a:ext cx="4818888" cy="1322595"/>
          </a:xfrm>
        </p:spPr>
        <p:txBody>
          <a:bodyPr>
            <a:normAutofit/>
          </a:bodyPr>
          <a:lstStyle>
            <a:lvl1pPr marL="182880" indent="0" algn="ctr">
              <a:buFontTx/>
              <a:buNone/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30635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9DFD7B4-399E-4956-B39F-E6C67C6474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68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3ACFAD-D74F-4074-9396-C8D447B0B3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384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74511B7-802A-490B-9D8B-4DBFC81B0B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B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4918361-23BB-488D-B089-16BC3A2C51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3152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86CFEF-157A-4940-9CEF-1D058144169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53600" y="4699000"/>
            <a:ext cx="2438400" cy="21590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FB18-5FF1-468E-B6B8-D65987C2399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0" y="0"/>
            <a:ext cx="12192000" cy="914400"/>
          </a:xfrm>
        </p:spPr>
        <p:txBody>
          <a:bodyPr anchor="ctr" anchorCtr="0">
            <a:normAutofit/>
          </a:bodyPr>
          <a:lstStyle>
            <a:lvl1pPr marL="182880" indent="0">
              <a:buFontTx/>
              <a:buNone/>
              <a:defRPr sz="3600"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7FF2C5-C0E2-477D-B9A4-A314E4650100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1609725" y="1292225"/>
            <a:ext cx="9383713" cy="3190875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17642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R Rad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8CD2E5B5-4045-4D94-923D-BD10CAC2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2" y="0"/>
            <a:ext cx="6268277" cy="776613"/>
          </a:xfrm>
          <a:prstGeom prst="rect">
            <a:avLst/>
          </a:prstGeom>
        </p:spPr>
        <p:txBody>
          <a:bodyPr lIns="182880" tIns="182880" bIns="9144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52C16-5482-4586-A0CE-E61AB76BB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6852"/>
            <a:ext cx="3044952" cy="1791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81E0C-2572-43BC-A552-DCBD8CDEF6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52" y="5066852"/>
            <a:ext cx="3044952" cy="1791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3F3CB-3A0D-4BE3-B00B-2065915F1D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904" y="5066852"/>
            <a:ext cx="3057146" cy="1791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9DDB6-4D2A-4C3C-95AB-12FE41527D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856" y="5066852"/>
            <a:ext cx="3057144" cy="1791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1C1294-2D03-4F3D-BAB9-19F5E321455C}"/>
              </a:ext>
            </a:extLst>
          </p:cNvPr>
          <p:cNvSpPr/>
          <p:nvPr userDrawn="1"/>
        </p:nvSpPr>
        <p:spPr>
          <a:xfrm>
            <a:off x="0" y="4949687"/>
            <a:ext cx="12191999" cy="117165"/>
          </a:xfrm>
          <a:prstGeom prst="rect">
            <a:avLst/>
          </a:prstGeom>
          <a:gradFill flip="none" rotWithShape="1">
            <a:gsLst>
              <a:gs pos="0">
                <a:srgbClr val="497331"/>
              </a:gs>
              <a:gs pos="36000">
                <a:srgbClr val="237EA6"/>
              </a:gs>
              <a:gs pos="63000">
                <a:srgbClr val="D6852C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51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Mai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9DFD7B4-399E-4956-B39F-E6C67C6474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2951" y="502920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3ACFAD-D74F-4074-9396-C8D447B0B3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44952" y="5029200"/>
            <a:ext cx="3052416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74511B7-802A-490B-9D8B-4DBFC81B0B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502920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4918361-23BB-488D-B089-16BC3A2C51E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137903" y="502920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D2E5B5-4045-4D94-923D-BD10CAC2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59678"/>
            <a:ext cx="12191999" cy="776613"/>
          </a:xfrm>
          <a:prstGeom prst="rect">
            <a:avLst/>
          </a:prstGeom>
        </p:spPr>
        <p:txBody>
          <a:bodyPr lIns="182880" tIns="91440" bIns="91440" anchor="ctr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0">
            <a:extLst>
              <a:ext uri="{FF2B5EF4-FFF2-40B4-BE49-F238E27FC236}">
                <a16:creationId xmlns:a16="http://schemas.microsoft.com/office/drawing/2014/main" id="{BD484B17-7E6A-4CAC-8B1B-7E92510692C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05145" y="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3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Image Size C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4845503D-3E13-4EC9-BBF4-43442A330D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44951" y="0"/>
            <a:ext cx="3060193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B43F4A97-E5E7-411D-8587-B92482C8E3C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  <p:sp>
        <p:nvSpPr>
          <p:cNvPr id="12" name="Picture Placeholder 21">
            <a:extLst>
              <a:ext uri="{FF2B5EF4-FFF2-40B4-BE49-F238E27FC236}">
                <a16:creationId xmlns:a16="http://schemas.microsoft.com/office/drawing/2014/main" id="{141A9A4F-6224-4DF9-BEBE-E090BCF75C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50095" y="0"/>
            <a:ext cx="3044952" cy="1828800"/>
          </a:xfrm>
          <a:custGeom>
            <a:avLst/>
            <a:gdLst>
              <a:gd name="connsiteX0" fmla="*/ 0 w 4876800"/>
              <a:gd name="connsiteY0" fmla="*/ 0 h 4318000"/>
              <a:gd name="connsiteX1" fmla="*/ 4876800 w 4876800"/>
              <a:gd name="connsiteY1" fmla="*/ 0 h 4318000"/>
              <a:gd name="connsiteX2" fmla="*/ 4876800 w 4876800"/>
              <a:gd name="connsiteY2" fmla="*/ 4318000 h 4318000"/>
              <a:gd name="connsiteX3" fmla="*/ 0 w 4876800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318000">
                <a:moveTo>
                  <a:pt x="0" y="0"/>
                </a:moveTo>
                <a:lnTo>
                  <a:pt x="4876800" y="0"/>
                </a:lnTo>
                <a:lnTo>
                  <a:pt x="4876800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Size C</a:t>
            </a:r>
          </a:p>
        </p:txBody>
      </p:sp>
    </p:spTree>
    <p:extLst>
      <p:ext uri="{BB962C8B-B14F-4D97-AF65-F5344CB8AC3E}">
        <p14:creationId xmlns:p14="http://schemas.microsoft.com/office/powerpoint/2010/main" val="29274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Resiz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Replace">
            <a:extLst>
              <a:ext uri="{FF2B5EF4-FFF2-40B4-BE49-F238E27FC236}">
                <a16:creationId xmlns:a16="http://schemas.microsoft.com/office/drawing/2014/main" id="{269A7DAB-D2F5-4E2F-93A4-275179CEEA4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3368000"/>
              <a:gd name="connsiteY0" fmla="*/ 0 h 12700000"/>
              <a:gd name="connsiteX1" fmla="*/ 23368000 w 23368000"/>
              <a:gd name="connsiteY1" fmla="*/ 0 h 12700000"/>
              <a:gd name="connsiteX2" fmla="*/ 23368000 w 23368000"/>
              <a:gd name="connsiteY2" fmla="*/ 12700000 h 12700000"/>
              <a:gd name="connsiteX3" fmla="*/ 0 w 23368000"/>
              <a:gd name="connsiteY3" fmla="*/ 12700000 h 127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0" h="12700000">
                <a:moveTo>
                  <a:pt x="0" y="0"/>
                </a:moveTo>
                <a:lnTo>
                  <a:pt x="23368000" y="0"/>
                </a:lnTo>
                <a:lnTo>
                  <a:pt x="23368000" y="12700000"/>
                </a:lnTo>
                <a:lnTo>
                  <a:pt x="0" y="1270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Size Images ( Can be resized)</a:t>
            </a:r>
          </a:p>
        </p:txBody>
      </p:sp>
    </p:spTree>
    <p:extLst>
      <p:ext uri="{BB962C8B-B14F-4D97-AF65-F5344CB8AC3E}">
        <p14:creationId xmlns:p14="http://schemas.microsoft.com/office/powerpoint/2010/main" val="299157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EEC6-3592-4AAA-A401-F10911A2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9D72-7A89-445C-8DA1-A6F1BA53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237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 with subtle pattern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EEEC6-3592-4AAA-A401-F10911A2F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69D72-7A89-445C-8DA1-A6F1BA53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68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Title Slide with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27BD-1AA2-4E9A-8FE8-F8ADE777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1000"/>
              </a:prstClr>
            </a:outerShdw>
          </a:effectLst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493BE-995D-4F19-93C1-29AB8E86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716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Add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9AF5-A378-49C8-8E17-CCB19086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1"/>
            <a:ext cx="6566452" cy="79382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81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Opener 2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77DB5-CD6C-4683-B999-F1E7A7CE1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588" y="2330915"/>
            <a:ext cx="5396825" cy="1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0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nted Image Container for Backgrou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0873C8-D1B2-4626-B549-6FDEF19AD0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937000" y="-173"/>
            <a:ext cx="8255000" cy="6868111"/>
          </a:xfrm>
          <a:custGeom>
            <a:avLst/>
            <a:gdLst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3756025 w 16510000"/>
              <a:gd name="connsiteY3" fmla="*/ 13714731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137538 w 16647538"/>
              <a:gd name="connsiteY0" fmla="*/ 0 h 14727311"/>
              <a:gd name="connsiteX1" fmla="*/ 16647538 w 16647538"/>
              <a:gd name="connsiteY1" fmla="*/ 0 h 14727311"/>
              <a:gd name="connsiteX2" fmla="*/ 16647538 w 16647538"/>
              <a:gd name="connsiteY2" fmla="*/ 13716001 h 14727311"/>
              <a:gd name="connsiteX3" fmla="*/ 9181182 w 16647538"/>
              <a:gd name="connsiteY3" fmla="*/ 13694853 h 14727311"/>
              <a:gd name="connsiteX4" fmla="*/ 137538 w 16647538"/>
              <a:gd name="connsiteY4" fmla="*/ 0 h 1472731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727311"/>
              <a:gd name="connsiteX1" fmla="*/ 17072876 w 17072876"/>
              <a:gd name="connsiteY1" fmla="*/ 0 h 14727311"/>
              <a:gd name="connsiteX2" fmla="*/ 17072876 w 17072876"/>
              <a:gd name="connsiteY2" fmla="*/ 13716001 h 14727311"/>
              <a:gd name="connsiteX3" fmla="*/ 9606520 w 17072876"/>
              <a:gd name="connsiteY3" fmla="*/ 13694853 h 14727311"/>
              <a:gd name="connsiteX4" fmla="*/ 4377296 w 17072876"/>
              <a:gd name="connsiteY4" fmla="*/ 7951301 h 14727311"/>
              <a:gd name="connsiteX5" fmla="*/ 562876 w 17072876"/>
              <a:gd name="connsiteY5" fmla="*/ 0 h 1472731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456962 w 16966962"/>
              <a:gd name="connsiteY0" fmla="*/ 0 h 13716001"/>
              <a:gd name="connsiteX1" fmla="*/ 16966962 w 16966962"/>
              <a:gd name="connsiteY1" fmla="*/ 0 h 13716001"/>
              <a:gd name="connsiteX2" fmla="*/ 16966962 w 16966962"/>
              <a:gd name="connsiteY2" fmla="*/ 13716001 h 13716001"/>
              <a:gd name="connsiteX3" fmla="*/ 9500606 w 16966962"/>
              <a:gd name="connsiteY3" fmla="*/ 13694853 h 13716001"/>
              <a:gd name="connsiteX4" fmla="*/ 5682738 w 16966962"/>
              <a:gd name="connsiteY4" fmla="*/ 7792275 h 13716001"/>
              <a:gd name="connsiteX5" fmla="*/ 456962 w 16966962"/>
              <a:gd name="connsiteY5" fmla="*/ 0 h 13716001"/>
              <a:gd name="connsiteX0" fmla="*/ 584614 w 17094614"/>
              <a:gd name="connsiteY0" fmla="*/ 0 h 13716001"/>
              <a:gd name="connsiteX1" fmla="*/ 17094614 w 17094614"/>
              <a:gd name="connsiteY1" fmla="*/ 0 h 13716001"/>
              <a:gd name="connsiteX2" fmla="*/ 17094614 w 17094614"/>
              <a:gd name="connsiteY2" fmla="*/ 13716001 h 13716001"/>
              <a:gd name="connsiteX3" fmla="*/ 9628258 w 17094614"/>
              <a:gd name="connsiteY3" fmla="*/ 13694853 h 13716001"/>
              <a:gd name="connsiteX4" fmla="*/ 5810390 w 17094614"/>
              <a:gd name="connsiteY4" fmla="*/ 7792275 h 13716001"/>
              <a:gd name="connsiteX5" fmla="*/ 584614 w 17094614"/>
              <a:gd name="connsiteY5" fmla="*/ 0 h 13716001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0 w 16510000"/>
              <a:gd name="connsiteY0" fmla="*/ 2063056 h 15779057"/>
              <a:gd name="connsiteX1" fmla="*/ 16510000 w 16510000"/>
              <a:gd name="connsiteY1" fmla="*/ 2063056 h 15779057"/>
              <a:gd name="connsiteX2" fmla="*/ 16510000 w 16510000"/>
              <a:gd name="connsiteY2" fmla="*/ 15779057 h 15779057"/>
              <a:gd name="connsiteX3" fmla="*/ 9043644 w 16510000"/>
              <a:gd name="connsiteY3" fmla="*/ 15757909 h 15779057"/>
              <a:gd name="connsiteX4" fmla="*/ 5225776 w 16510000"/>
              <a:gd name="connsiteY4" fmla="*/ 9855331 h 15779057"/>
              <a:gd name="connsiteX5" fmla="*/ 0 w 16510000"/>
              <a:gd name="connsiteY5" fmla="*/ 2063056 h 15779057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10016438 w 16510000"/>
              <a:gd name="connsiteY4" fmla="*/ 638091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877290 w 16510000"/>
              <a:gd name="connsiteY4" fmla="*/ 642067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97778 w 16510000"/>
              <a:gd name="connsiteY4" fmla="*/ 650018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23132 w 16510000"/>
              <a:gd name="connsiteY4" fmla="*/ 560566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61850 w 16571850"/>
              <a:gd name="connsiteY0" fmla="*/ 345 h 13795860"/>
              <a:gd name="connsiteX1" fmla="*/ 16571850 w 16571850"/>
              <a:gd name="connsiteY1" fmla="*/ 0 h 13795860"/>
              <a:gd name="connsiteX2" fmla="*/ 16571850 w 16571850"/>
              <a:gd name="connsiteY2" fmla="*/ 13795860 h 13795860"/>
              <a:gd name="connsiteX3" fmla="*/ 11152954 w 16571850"/>
              <a:gd name="connsiteY3" fmla="*/ 13794590 h 13795860"/>
              <a:gd name="connsiteX4" fmla="*/ 61850 w 1657185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000" h="13795860">
                <a:moveTo>
                  <a:pt x="0" y="345"/>
                </a:moveTo>
                <a:lnTo>
                  <a:pt x="16510000" y="0"/>
                </a:lnTo>
                <a:lnTo>
                  <a:pt x="16510000" y="13795860"/>
                </a:lnTo>
                <a:lnTo>
                  <a:pt x="11091104" y="13794591"/>
                </a:lnTo>
                <a:cubicBezTo>
                  <a:pt x="8418950" y="10517077"/>
                  <a:pt x="2615302" y="3297671"/>
                  <a:pt x="0" y="345"/>
                </a:cubicBez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  <a:br>
              <a:rPr lang="en-US" dirty="0"/>
            </a:br>
            <a:r>
              <a:rPr lang="en-US" dirty="0"/>
              <a:t>(Best to use Full Size images)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422AE89-842C-4017-B00F-36D58B00D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-173"/>
            <a:ext cx="5875908" cy="1383008"/>
          </a:xfrm>
          <a:prstGeom prst="rect">
            <a:avLst/>
          </a:prstGeom>
        </p:spPr>
        <p:txBody>
          <a:bodyPr/>
          <a:lstStyle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1371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nted Image Container for Backgrou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0873C8-D1B2-4626-B549-6FDEF19AD0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68406" y="-173"/>
            <a:ext cx="6929063" cy="6221522"/>
          </a:xfrm>
          <a:custGeom>
            <a:avLst/>
            <a:gdLst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3756025 w 16510000"/>
              <a:gd name="connsiteY3" fmla="*/ 13714731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137538 w 16647538"/>
              <a:gd name="connsiteY0" fmla="*/ 0 h 14727311"/>
              <a:gd name="connsiteX1" fmla="*/ 16647538 w 16647538"/>
              <a:gd name="connsiteY1" fmla="*/ 0 h 14727311"/>
              <a:gd name="connsiteX2" fmla="*/ 16647538 w 16647538"/>
              <a:gd name="connsiteY2" fmla="*/ 13716001 h 14727311"/>
              <a:gd name="connsiteX3" fmla="*/ 9181182 w 16647538"/>
              <a:gd name="connsiteY3" fmla="*/ 13694853 h 14727311"/>
              <a:gd name="connsiteX4" fmla="*/ 137538 w 16647538"/>
              <a:gd name="connsiteY4" fmla="*/ 0 h 1472731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137538 w 16647538"/>
              <a:gd name="connsiteY0" fmla="*/ 0 h 13716001"/>
              <a:gd name="connsiteX1" fmla="*/ 16647538 w 16647538"/>
              <a:gd name="connsiteY1" fmla="*/ 0 h 13716001"/>
              <a:gd name="connsiteX2" fmla="*/ 16647538 w 16647538"/>
              <a:gd name="connsiteY2" fmla="*/ 13716001 h 13716001"/>
              <a:gd name="connsiteX3" fmla="*/ 9181182 w 16647538"/>
              <a:gd name="connsiteY3" fmla="*/ 13694853 h 13716001"/>
              <a:gd name="connsiteX4" fmla="*/ 137538 w 16647538"/>
              <a:gd name="connsiteY4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0 w 16510000"/>
              <a:gd name="connsiteY4" fmla="*/ 0 h 13716001"/>
              <a:gd name="connsiteX0" fmla="*/ 137538 w 16647538"/>
              <a:gd name="connsiteY0" fmla="*/ 0 h 15418635"/>
              <a:gd name="connsiteX1" fmla="*/ 16647538 w 16647538"/>
              <a:gd name="connsiteY1" fmla="*/ 0 h 15418635"/>
              <a:gd name="connsiteX2" fmla="*/ 16647538 w 16647538"/>
              <a:gd name="connsiteY2" fmla="*/ 13716001 h 15418635"/>
              <a:gd name="connsiteX3" fmla="*/ 9181182 w 16647538"/>
              <a:gd name="connsiteY3" fmla="*/ 13694853 h 15418635"/>
              <a:gd name="connsiteX4" fmla="*/ 137538 w 16647538"/>
              <a:gd name="connsiteY4" fmla="*/ 0 h 1541863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971495"/>
              <a:gd name="connsiteX1" fmla="*/ 17072876 w 17072876"/>
              <a:gd name="connsiteY1" fmla="*/ 0 h 14971495"/>
              <a:gd name="connsiteX2" fmla="*/ 17072876 w 17072876"/>
              <a:gd name="connsiteY2" fmla="*/ 13716001 h 14971495"/>
              <a:gd name="connsiteX3" fmla="*/ 9606520 w 17072876"/>
              <a:gd name="connsiteY3" fmla="*/ 13694853 h 14971495"/>
              <a:gd name="connsiteX4" fmla="*/ 4377296 w 17072876"/>
              <a:gd name="connsiteY4" fmla="*/ 7951301 h 14971495"/>
              <a:gd name="connsiteX5" fmla="*/ 562876 w 17072876"/>
              <a:gd name="connsiteY5" fmla="*/ 0 h 14971495"/>
              <a:gd name="connsiteX0" fmla="*/ 562876 w 17072876"/>
              <a:gd name="connsiteY0" fmla="*/ 0 h 14727311"/>
              <a:gd name="connsiteX1" fmla="*/ 17072876 w 17072876"/>
              <a:gd name="connsiteY1" fmla="*/ 0 h 14727311"/>
              <a:gd name="connsiteX2" fmla="*/ 17072876 w 17072876"/>
              <a:gd name="connsiteY2" fmla="*/ 13716001 h 14727311"/>
              <a:gd name="connsiteX3" fmla="*/ 9606520 w 17072876"/>
              <a:gd name="connsiteY3" fmla="*/ 13694853 h 14727311"/>
              <a:gd name="connsiteX4" fmla="*/ 4377296 w 17072876"/>
              <a:gd name="connsiteY4" fmla="*/ 7951301 h 14727311"/>
              <a:gd name="connsiteX5" fmla="*/ 562876 w 17072876"/>
              <a:gd name="connsiteY5" fmla="*/ 0 h 1472731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562876 w 17072876"/>
              <a:gd name="connsiteY0" fmla="*/ 0 h 13716001"/>
              <a:gd name="connsiteX1" fmla="*/ 17072876 w 17072876"/>
              <a:gd name="connsiteY1" fmla="*/ 0 h 13716001"/>
              <a:gd name="connsiteX2" fmla="*/ 17072876 w 17072876"/>
              <a:gd name="connsiteY2" fmla="*/ 13716001 h 13716001"/>
              <a:gd name="connsiteX3" fmla="*/ 9606520 w 17072876"/>
              <a:gd name="connsiteY3" fmla="*/ 13694853 h 13716001"/>
              <a:gd name="connsiteX4" fmla="*/ 4377296 w 17072876"/>
              <a:gd name="connsiteY4" fmla="*/ 7951301 h 13716001"/>
              <a:gd name="connsiteX5" fmla="*/ 562876 w 17072876"/>
              <a:gd name="connsiteY5" fmla="*/ 0 h 13716001"/>
              <a:gd name="connsiteX0" fmla="*/ 456962 w 16966962"/>
              <a:gd name="connsiteY0" fmla="*/ 0 h 13716001"/>
              <a:gd name="connsiteX1" fmla="*/ 16966962 w 16966962"/>
              <a:gd name="connsiteY1" fmla="*/ 0 h 13716001"/>
              <a:gd name="connsiteX2" fmla="*/ 16966962 w 16966962"/>
              <a:gd name="connsiteY2" fmla="*/ 13716001 h 13716001"/>
              <a:gd name="connsiteX3" fmla="*/ 9500606 w 16966962"/>
              <a:gd name="connsiteY3" fmla="*/ 13694853 h 13716001"/>
              <a:gd name="connsiteX4" fmla="*/ 5682738 w 16966962"/>
              <a:gd name="connsiteY4" fmla="*/ 7792275 h 13716001"/>
              <a:gd name="connsiteX5" fmla="*/ 456962 w 16966962"/>
              <a:gd name="connsiteY5" fmla="*/ 0 h 13716001"/>
              <a:gd name="connsiteX0" fmla="*/ 584614 w 17094614"/>
              <a:gd name="connsiteY0" fmla="*/ 0 h 13716001"/>
              <a:gd name="connsiteX1" fmla="*/ 17094614 w 17094614"/>
              <a:gd name="connsiteY1" fmla="*/ 0 h 13716001"/>
              <a:gd name="connsiteX2" fmla="*/ 17094614 w 17094614"/>
              <a:gd name="connsiteY2" fmla="*/ 13716001 h 13716001"/>
              <a:gd name="connsiteX3" fmla="*/ 9628258 w 17094614"/>
              <a:gd name="connsiteY3" fmla="*/ 13694853 h 13716001"/>
              <a:gd name="connsiteX4" fmla="*/ 5810390 w 17094614"/>
              <a:gd name="connsiteY4" fmla="*/ 7792275 h 13716001"/>
              <a:gd name="connsiteX5" fmla="*/ 584614 w 17094614"/>
              <a:gd name="connsiteY5" fmla="*/ 0 h 13716001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213900 w 16723900"/>
              <a:gd name="connsiteY0" fmla="*/ 2063056 h 15779057"/>
              <a:gd name="connsiteX1" fmla="*/ 16723900 w 16723900"/>
              <a:gd name="connsiteY1" fmla="*/ 2063056 h 15779057"/>
              <a:gd name="connsiteX2" fmla="*/ 16723900 w 16723900"/>
              <a:gd name="connsiteY2" fmla="*/ 15779057 h 15779057"/>
              <a:gd name="connsiteX3" fmla="*/ 9257544 w 16723900"/>
              <a:gd name="connsiteY3" fmla="*/ 15757909 h 15779057"/>
              <a:gd name="connsiteX4" fmla="*/ 5439676 w 16723900"/>
              <a:gd name="connsiteY4" fmla="*/ 9855331 h 15779057"/>
              <a:gd name="connsiteX5" fmla="*/ 213900 w 16723900"/>
              <a:gd name="connsiteY5" fmla="*/ 2063056 h 15779057"/>
              <a:gd name="connsiteX0" fmla="*/ 0 w 16510000"/>
              <a:gd name="connsiteY0" fmla="*/ 2063056 h 15779057"/>
              <a:gd name="connsiteX1" fmla="*/ 16510000 w 16510000"/>
              <a:gd name="connsiteY1" fmla="*/ 2063056 h 15779057"/>
              <a:gd name="connsiteX2" fmla="*/ 16510000 w 16510000"/>
              <a:gd name="connsiteY2" fmla="*/ 15779057 h 15779057"/>
              <a:gd name="connsiteX3" fmla="*/ 9043644 w 16510000"/>
              <a:gd name="connsiteY3" fmla="*/ 15757909 h 15779057"/>
              <a:gd name="connsiteX4" fmla="*/ 5225776 w 16510000"/>
              <a:gd name="connsiteY4" fmla="*/ 9855331 h 15779057"/>
              <a:gd name="connsiteX5" fmla="*/ 0 w 16510000"/>
              <a:gd name="connsiteY5" fmla="*/ 2063056 h 15779057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4364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083400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5225776 w 16510000"/>
              <a:gd name="connsiteY4" fmla="*/ 77922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43034 w 16510000"/>
              <a:gd name="connsiteY3" fmla="*/ 13694853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9123156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43012 w 16510000"/>
              <a:gd name="connsiteY4" fmla="*/ 616225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479726 w 16510000"/>
              <a:gd name="connsiteY4" fmla="*/ 552615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10016438 w 16510000"/>
              <a:gd name="connsiteY4" fmla="*/ 638091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877290 w 16510000"/>
              <a:gd name="connsiteY4" fmla="*/ 6420674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97778 w 16510000"/>
              <a:gd name="connsiteY4" fmla="*/ 650018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9738142 w 16510000"/>
              <a:gd name="connsiteY4" fmla="*/ 6579702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8923132 w 16510000"/>
              <a:gd name="connsiteY4" fmla="*/ 5605668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16001"/>
              <a:gd name="connsiteX1" fmla="*/ 16510000 w 16510000"/>
              <a:gd name="connsiteY1" fmla="*/ 0 h 13716001"/>
              <a:gd name="connsiteX2" fmla="*/ 16510000 w 16510000"/>
              <a:gd name="connsiteY2" fmla="*/ 13716001 h 13716001"/>
              <a:gd name="connsiteX3" fmla="*/ 11091104 w 16510000"/>
              <a:gd name="connsiteY3" fmla="*/ 13714731 h 13716001"/>
              <a:gd name="connsiteX4" fmla="*/ 6080542 w 16510000"/>
              <a:gd name="connsiteY4" fmla="*/ 6877875 h 13716001"/>
              <a:gd name="connsiteX5" fmla="*/ 0 w 16510000"/>
              <a:gd name="connsiteY5" fmla="*/ 0 h 13716001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0 h 13795515"/>
              <a:gd name="connsiteX1" fmla="*/ 16510000 w 16510000"/>
              <a:gd name="connsiteY1" fmla="*/ 79514 h 13795515"/>
              <a:gd name="connsiteX2" fmla="*/ 16510000 w 16510000"/>
              <a:gd name="connsiteY2" fmla="*/ 13795515 h 13795515"/>
              <a:gd name="connsiteX3" fmla="*/ 11091104 w 16510000"/>
              <a:gd name="connsiteY3" fmla="*/ 13794245 h 13795515"/>
              <a:gd name="connsiteX4" fmla="*/ 6080542 w 16510000"/>
              <a:gd name="connsiteY4" fmla="*/ 6957389 h 13795515"/>
              <a:gd name="connsiteX5" fmla="*/ 0 w 16510000"/>
              <a:gd name="connsiteY5" fmla="*/ 0 h 13795515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6080542 w 16510000"/>
              <a:gd name="connsiteY4" fmla="*/ 6957734 h 13795860"/>
              <a:gd name="connsiteX5" fmla="*/ 0 w 16510000"/>
              <a:gd name="connsiteY5" fmla="*/ 345 h 13795860"/>
              <a:gd name="connsiteX0" fmla="*/ 61850 w 16571850"/>
              <a:gd name="connsiteY0" fmla="*/ 345 h 13795860"/>
              <a:gd name="connsiteX1" fmla="*/ 16571850 w 16571850"/>
              <a:gd name="connsiteY1" fmla="*/ 0 h 13795860"/>
              <a:gd name="connsiteX2" fmla="*/ 16571850 w 16571850"/>
              <a:gd name="connsiteY2" fmla="*/ 13795860 h 13795860"/>
              <a:gd name="connsiteX3" fmla="*/ 11152954 w 16571850"/>
              <a:gd name="connsiteY3" fmla="*/ 13794590 h 13795860"/>
              <a:gd name="connsiteX4" fmla="*/ 61850 w 1657185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0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1091104 w 16510000"/>
              <a:gd name="connsiteY3" fmla="*/ 13794591 h 13795860"/>
              <a:gd name="connsiteX4" fmla="*/ 0 w 16510000"/>
              <a:gd name="connsiteY4" fmla="*/ 345 h 13795860"/>
              <a:gd name="connsiteX0" fmla="*/ 0 w 16510000"/>
              <a:gd name="connsiteY0" fmla="*/ 345 h 13795860"/>
              <a:gd name="connsiteX1" fmla="*/ 16510000 w 16510000"/>
              <a:gd name="connsiteY1" fmla="*/ 0 h 13795860"/>
              <a:gd name="connsiteX2" fmla="*/ 16510000 w 16510000"/>
              <a:gd name="connsiteY2" fmla="*/ 13795860 h 13795860"/>
              <a:gd name="connsiteX3" fmla="*/ 10097190 w 16510000"/>
              <a:gd name="connsiteY3" fmla="*/ 12556788 h 13795860"/>
              <a:gd name="connsiteX4" fmla="*/ 0 w 16510000"/>
              <a:gd name="connsiteY4" fmla="*/ 345 h 13795860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097190 w 16510000"/>
              <a:gd name="connsiteY3" fmla="*/ 12556788 h 12597986"/>
              <a:gd name="connsiteX4" fmla="*/ 0 w 16510000"/>
              <a:gd name="connsiteY4" fmla="*/ 345 h 12597986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256216 w 16510000"/>
              <a:gd name="connsiteY3" fmla="*/ 12556788 h 12597986"/>
              <a:gd name="connsiteX4" fmla="*/ 0 w 16510000"/>
              <a:gd name="connsiteY4" fmla="*/ 345 h 12597986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236118 w 16510000"/>
              <a:gd name="connsiteY3" fmla="*/ 12536605 h 12597986"/>
              <a:gd name="connsiteX4" fmla="*/ 0 w 16510000"/>
              <a:gd name="connsiteY4" fmla="*/ 345 h 12597986"/>
              <a:gd name="connsiteX0" fmla="*/ 0 w 16510000"/>
              <a:gd name="connsiteY0" fmla="*/ 345 h 12597986"/>
              <a:gd name="connsiteX1" fmla="*/ 16510000 w 16510000"/>
              <a:gd name="connsiteY1" fmla="*/ 0 h 12597986"/>
              <a:gd name="connsiteX2" fmla="*/ 16510000 w 16510000"/>
              <a:gd name="connsiteY2" fmla="*/ 12597986 h 12597986"/>
              <a:gd name="connsiteX3" fmla="*/ 10205972 w 16510000"/>
              <a:gd name="connsiteY3" fmla="*/ 12516419 h 12597986"/>
              <a:gd name="connsiteX4" fmla="*/ 0 w 16510000"/>
              <a:gd name="connsiteY4" fmla="*/ 345 h 12597986"/>
              <a:gd name="connsiteX0" fmla="*/ 0 w 16510000"/>
              <a:gd name="connsiteY0" fmla="*/ 345 h 12547526"/>
              <a:gd name="connsiteX1" fmla="*/ 16510000 w 16510000"/>
              <a:gd name="connsiteY1" fmla="*/ 0 h 12547526"/>
              <a:gd name="connsiteX2" fmla="*/ 16499952 w 16510000"/>
              <a:gd name="connsiteY2" fmla="*/ 12547526 h 12547526"/>
              <a:gd name="connsiteX3" fmla="*/ 10205972 w 16510000"/>
              <a:gd name="connsiteY3" fmla="*/ 12516419 h 12547526"/>
              <a:gd name="connsiteX4" fmla="*/ 0 w 16510000"/>
              <a:gd name="connsiteY4" fmla="*/ 345 h 12547526"/>
              <a:gd name="connsiteX0" fmla="*/ 0 w 16510966"/>
              <a:gd name="connsiteY0" fmla="*/ 345 h 12527343"/>
              <a:gd name="connsiteX1" fmla="*/ 16510000 w 16510966"/>
              <a:gd name="connsiteY1" fmla="*/ 0 h 12527343"/>
              <a:gd name="connsiteX2" fmla="*/ 16510000 w 16510966"/>
              <a:gd name="connsiteY2" fmla="*/ 12527343 h 12527343"/>
              <a:gd name="connsiteX3" fmla="*/ 10205972 w 16510966"/>
              <a:gd name="connsiteY3" fmla="*/ 12516419 h 12527343"/>
              <a:gd name="connsiteX4" fmla="*/ 0 w 16510966"/>
              <a:gd name="connsiteY4" fmla="*/ 345 h 12527343"/>
              <a:gd name="connsiteX0" fmla="*/ 0 w 16510966"/>
              <a:gd name="connsiteY0" fmla="*/ 345 h 12527343"/>
              <a:gd name="connsiteX1" fmla="*/ 16510000 w 16510966"/>
              <a:gd name="connsiteY1" fmla="*/ 0 h 12527343"/>
              <a:gd name="connsiteX2" fmla="*/ 16510000 w 16510966"/>
              <a:gd name="connsiteY2" fmla="*/ 12527343 h 12527343"/>
              <a:gd name="connsiteX3" fmla="*/ 10185876 w 16510966"/>
              <a:gd name="connsiteY3" fmla="*/ 12496237 h 12527343"/>
              <a:gd name="connsiteX4" fmla="*/ 0 w 16510966"/>
              <a:gd name="connsiteY4" fmla="*/ 345 h 12527343"/>
              <a:gd name="connsiteX0" fmla="*/ 0 w 16510966"/>
              <a:gd name="connsiteY0" fmla="*/ 345 h 12507160"/>
              <a:gd name="connsiteX1" fmla="*/ 16510000 w 16510966"/>
              <a:gd name="connsiteY1" fmla="*/ 0 h 12507160"/>
              <a:gd name="connsiteX2" fmla="*/ 16510000 w 16510966"/>
              <a:gd name="connsiteY2" fmla="*/ 12507160 h 12507160"/>
              <a:gd name="connsiteX3" fmla="*/ 10185876 w 16510966"/>
              <a:gd name="connsiteY3" fmla="*/ 12496237 h 12507160"/>
              <a:gd name="connsiteX4" fmla="*/ 0 w 16510966"/>
              <a:gd name="connsiteY4" fmla="*/ 345 h 12507160"/>
              <a:gd name="connsiteX0" fmla="*/ 0 w 16520494"/>
              <a:gd name="connsiteY0" fmla="*/ 345 h 12497068"/>
              <a:gd name="connsiteX1" fmla="*/ 16510000 w 16520494"/>
              <a:gd name="connsiteY1" fmla="*/ 0 h 12497068"/>
              <a:gd name="connsiteX2" fmla="*/ 16520048 w 16520494"/>
              <a:gd name="connsiteY2" fmla="*/ 12497068 h 12497068"/>
              <a:gd name="connsiteX3" fmla="*/ 10185876 w 16520494"/>
              <a:gd name="connsiteY3" fmla="*/ 12496237 h 12497068"/>
              <a:gd name="connsiteX4" fmla="*/ 0 w 16520494"/>
              <a:gd name="connsiteY4" fmla="*/ 345 h 12497068"/>
              <a:gd name="connsiteX0" fmla="*/ 0 w 16520494"/>
              <a:gd name="connsiteY0" fmla="*/ 345 h 12497068"/>
              <a:gd name="connsiteX1" fmla="*/ 16510000 w 16520494"/>
              <a:gd name="connsiteY1" fmla="*/ 0 h 12497068"/>
              <a:gd name="connsiteX2" fmla="*/ 16520048 w 16520494"/>
              <a:gd name="connsiteY2" fmla="*/ 12497068 h 12497068"/>
              <a:gd name="connsiteX3" fmla="*/ 10185876 w 16520494"/>
              <a:gd name="connsiteY3" fmla="*/ 12496237 h 12497068"/>
              <a:gd name="connsiteX4" fmla="*/ 0 w 16520494"/>
              <a:gd name="connsiteY4" fmla="*/ 345 h 12497068"/>
              <a:gd name="connsiteX0" fmla="*/ 0 w 16520938"/>
              <a:gd name="connsiteY0" fmla="*/ 345 h 12497068"/>
              <a:gd name="connsiteX1" fmla="*/ 16510000 w 16520938"/>
              <a:gd name="connsiteY1" fmla="*/ 0 h 12497068"/>
              <a:gd name="connsiteX2" fmla="*/ 16520048 w 16520938"/>
              <a:gd name="connsiteY2" fmla="*/ 12497068 h 12497068"/>
              <a:gd name="connsiteX3" fmla="*/ 10185876 w 16520938"/>
              <a:gd name="connsiteY3" fmla="*/ 12496237 h 12497068"/>
              <a:gd name="connsiteX4" fmla="*/ 0 w 16520938"/>
              <a:gd name="connsiteY4" fmla="*/ 345 h 12497068"/>
              <a:gd name="connsiteX0" fmla="*/ 0 w 14993588"/>
              <a:gd name="connsiteY0" fmla="*/ 345 h 12497068"/>
              <a:gd name="connsiteX1" fmla="*/ 14982650 w 14993588"/>
              <a:gd name="connsiteY1" fmla="*/ 0 h 12497068"/>
              <a:gd name="connsiteX2" fmla="*/ 14992698 w 14993588"/>
              <a:gd name="connsiteY2" fmla="*/ 12497068 h 12497068"/>
              <a:gd name="connsiteX3" fmla="*/ 8658526 w 14993588"/>
              <a:gd name="connsiteY3" fmla="*/ 12496237 h 12497068"/>
              <a:gd name="connsiteX4" fmla="*/ 0 w 14993588"/>
              <a:gd name="connsiteY4" fmla="*/ 345 h 12497068"/>
              <a:gd name="connsiteX0" fmla="*/ 0 w 13245176"/>
              <a:gd name="connsiteY0" fmla="*/ 0 h 12506814"/>
              <a:gd name="connsiteX1" fmla="*/ 13234238 w 13245176"/>
              <a:gd name="connsiteY1" fmla="*/ 9746 h 12506814"/>
              <a:gd name="connsiteX2" fmla="*/ 13244286 w 13245176"/>
              <a:gd name="connsiteY2" fmla="*/ 12506814 h 12506814"/>
              <a:gd name="connsiteX3" fmla="*/ 6910114 w 13245176"/>
              <a:gd name="connsiteY3" fmla="*/ 12505983 h 12506814"/>
              <a:gd name="connsiteX4" fmla="*/ 0 w 13245176"/>
              <a:gd name="connsiteY4" fmla="*/ 0 h 12506814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  <a:gd name="connsiteX0" fmla="*/ 0 w 13858126"/>
              <a:gd name="connsiteY0" fmla="*/ 346 h 12497068"/>
              <a:gd name="connsiteX1" fmla="*/ 13847188 w 13858126"/>
              <a:gd name="connsiteY1" fmla="*/ 0 h 12497068"/>
              <a:gd name="connsiteX2" fmla="*/ 13857236 w 13858126"/>
              <a:gd name="connsiteY2" fmla="*/ 12497068 h 12497068"/>
              <a:gd name="connsiteX3" fmla="*/ 7523064 w 13858126"/>
              <a:gd name="connsiteY3" fmla="*/ 12496237 h 12497068"/>
              <a:gd name="connsiteX4" fmla="*/ 0 w 13858126"/>
              <a:gd name="connsiteY4" fmla="*/ 346 h 1249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58126" h="12497068">
                <a:moveTo>
                  <a:pt x="0" y="346"/>
                </a:moveTo>
                <a:lnTo>
                  <a:pt x="13847188" y="0"/>
                </a:lnTo>
                <a:cubicBezTo>
                  <a:pt x="13853888" y="4182509"/>
                  <a:pt x="13860585" y="8314559"/>
                  <a:pt x="13857236" y="12497068"/>
                </a:cubicBezTo>
                <a:lnTo>
                  <a:pt x="7523064" y="12496237"/>
                </a:lnTo>
                <a:cubicBezTo>
                  <a:pt x="7262514" y="12074754"/>
                  <a:pt x="324278" y="542561"/>
                  <a:pt x="0" y="346"/>
                </a:cubicBez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REPLACE</a:t>
            </a:r>
            <a:br>
              <a:rPr lang="en-US" dirty="0"/>
            </a:br>
            <a:r>
              <a:rPr lang="en-US" dirty="0"/>
              <a:t>(Best to use Full Size images)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422AE89-842C-4017-B00F-36D58B00D0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4167" y="89279"/>
            <a:ext cx="5486400" cy="1383008"/>
          </a:xfrm>
          <a:prstGeom prst="rect">
            <a:avLst/>
          </a:prstGeom>
        </p:spPr>
        <p:txBody>
          <a:bodyPr/>
          <a:lstStyle>
            <a:lvl1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Black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7083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add schematic and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DB8A-3144-4066-B838-57101E98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27220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21F3D-ECF5-4251-96A4-63DA28DAA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689C3-C9AE-429E-BB71-43711D3D3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2259634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50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6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Opener 3 Light with W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77DB5-CD6C-4683-B999-F1E7A7CE17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588" y="2330915"/>
            <a:ext cx="5396825" cy="12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2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ark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F067E-CFCC-42E8-9769-B40E9820652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03848" y="254060"/>
            <a:ext cx="4656875" cy="1274115"/>
          </a:xfrm>
        </p:spPr>
        <p:txBody>
          <a:bodyPr anchor="ctr" anchorCtr="0">
            <a:norm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8405CC7-38C5-44C9-8BDB-154782F3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33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5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ight BG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AA3A3C8-3FB7-4B98-9D94-A992115A0BF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0" y="26030"/>
            <a:ext cx="5254311" cy="1364360"/>
          </a:xfrm>
        </p:spPr>
        <p:txBody>
          <a:bodyPr anchor="ctr" anchorCtr="0">
            <a:norm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8800"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4A2B709-61CD-4883-A9A1-3EA9C7B7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33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53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nel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60065CB-7EB6-4673-846B-A1F233E2030E}"/>
              </a:ext>
            </a:extLst>
          </p:cNvPr>
          <p:cNvSpPr/>
          <p:nvPr userDrawn="1"/>
        </p:nvSpPr>
        <p:spPr>
          <a:xfrm>
            <a:off x="3474487" y="1611630"/>
            <a:ext cx="8717513" cy="4801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7DC9BB-E996-4AFF-AE54-F0B0FB2BE70A}"/>
              </a:ext>
            </a:extLst>
          </p:cNvPr>
          <p:cNvSpPr txBox="1"/>
          <p:nvPr userDrawn="1"/>
        </p:nvSpPr>
        <p:spPr>
          <a:xfrm>
            <a:off x="3474487" y="1611630"/>
            <a:ext cx="8717513" cy="4801552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5305D13-AFB6-4ECE-A49E-82ED3C81C71A}"/>
              </a:ext>
            </a:extLst>
          </p:cNvPr>
          <p:cNvSpPr/>
          <p:nvPr userDrawn="1"/>
        </p:nvSpPr>
        <p:spPr>
          <a:xfrm>
            <a:off x="3474487" y="1612582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82D967-0B55-4CC3-8607-998A18CF1A92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3474487" y="1611630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4A194A-1E96-4649-8E72-2FB6CCAA443B}"/>
              </a:ext>
            </a:extLst>
          </p:cNvPr>
          <p:cNvSpPr>
            <a:spLocks noGrp="1"/>
          </p:cNvSpPr>
          <p:nvPr userDrawn="1">
            <p:ph sz="quarter" idx="28" hasCustomPrompt="1"/>
          </p:nvPr>
        </p:nvSpPr>
        <p:spPr>
          <a:xfrm>
            <a:off x="0" y="0"/>
            <a:ext cx="12192000" cy="914400"/>
          </a:xfrm>
        </p:spPr>
        <p:txBody>
          <a:bodyPr anchor="ctr" anchorCtr="0">
            <a:normAutofit/>
          </a:bodyPr>
          <a:lstStyle>
            <a:lvl1pPr marL="182880" indent="0" algn="ctr">
              <a:buFontTx/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C9678-102F-485A-8766-E177AA5BF58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0" y="1612582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BDDAF31-A615-4CDB-9F8F-FED3175AB6D2}"/>
              </a:ext>
            </a:extLst>
          </p:cNvPr>
          <p:cNvSpPr>
            <a:spLocks noGrp="1"/>
          </p:cNvSpPr>
          <p:nvPr userDrawn="1">
            <p:ph sz="quarter" idx="39" hasCustomPrompt="1"/>
          </p:nvPr>
        </p:nvSpPr>
        <p:spPr>
          <a:xfrm>
            <a:off x="0" y="914400"/>
            <a:ext cx="12192000" cy="434975"/>
          </a:xfrm>
        </p:spPr>
        <p:txBody>
          <a:bodyPr anchor="ctr" anchorCtr="0">
            <a:normAutofit/>
          </a:bodyPr>
          <a:lstStyle>
            <a:lvl1pPr marL="182880" indent="0" algn="ctr">
              <a:buFontTx/>
              <a:buNone/>
              <a:defRPr sz="2000" b="1" i="1"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6919742B-5267-4BE9-BF79-2B253501552E}"/>
              </a:ext>
            </a:extLst>
          </p:cNvPr>
          <p:cNvSpPr/>
          <p:nvPr userDrawn="1"/>
        </p:nvSpPr>
        <p:spPr>
          <a:xfrm>
            <a:off x="3474487" y="2606040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BC4F8F5-3F20-43B6-8704-79F1A6E6717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74487" y="2605088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D900A97-6CCC-4CDA-B644-2A7B40277EA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2606040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48E57C21-C6DE-4902-B513-7F37E9560289}"/>
              </a:ext>
            </a:extLst>
          </p:cNvPr>
          <p:cNvSpPr/>
          <p:nvPr userDrawn="1"/>
        </p:nvSpPr>
        <p:spPr>
          <a:xfrm>
            <a:off x="3474487" y="3599498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32EEFC5-767C-497D-82E4-B6720D8AE1D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74487" y="3598546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B9D9533-C66F-4D25-874D-9F31D8C426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0" y="3599498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A57B2728-FFB1-45DF-A551-E54FCFCB7E8E}"/>
              </a:ext>
            </a:extLst>
          </p:cNvPr>
          <p:cNvSpPr/>
          <p:nvPr userDrawn="1"/>
        </p:nvSpPr>
        <p:spPr>
          <a:xfrm>
            <a:off x="3474487" y="4594860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2D81F09-FD90-4F04-9AE5-4A77E3A28F4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74487" y="4593908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6308609-4EC6-4F33-8244-E429C8D836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0" y="4594860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AD85041-2436-4465-99E8-45D3865C66E4}"/>
              </a:ext>
            </a:extLst>
          </p:cNvPr>
          <p:cNvSpPr/>
          <p:nvPr userDrawn="1"/>
        </p:nvSpPr>
        <p:spPr>
          <a:xfrm>
            <a:off x="3474487" y="5590222"/>
            <a:ext cx="296714" cy="82296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5688E948-94E0-4124-989C-5A270795AF1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74487" y="5589270"/>
            <a:ext cx="8717513" cy="823912"/>
          </a:xfr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33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lIns="274320" anchor="ctr" anchorCtr="0">
            <a:noAutofit/>
          </a:bodyPr>
          <a:lstStyle>
            <a:lvl1pPr marL="36576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400"/>
            </a:lvl1pPr>
            <a:lvl2pPr marL="914400" indent="-274320">
              <a:buFont typeface="Wingdings" panose="05000000000000000000" pitchFamily="2" charset="2"/>
              <a:buChar char="§"/>
              <a:defRPr/>
            </a:lvl2pPr>
            <a:lvl3pPr marL="1005840" indent="-182880">
              <a:buFont typeface="Wingdings" panose="05000000000000000000" pitchFamily="2" charset="2"/>
              <a:buChar char="§"/>
              <a:defRPr/>
            </a:lvl3pPr>
            <a:lvl4pPr marL="1371600" indent="-182880">
              <a:buFont typeface="Wingdings" panose="05000000000000000000" pitchFamily="2" charset="2"/>
              <a:buChar char="§"/>
              <a:defRPr/>
            </a:lvl4pPr>
            <a:lvl5pPr marL="1737360" indent="-18288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D21D261-2D70-4367-AD5E-D24D28B384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0" y="5590222"/>
            <a:ext cx="3474720" cy="822960"/>
          </a:xfrm>
          <a:gradFill>
            <a:gsLst>
              <a:gs pos="89000">
                <a:schemeClr val="accent1"/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rIns="274320" anchor="ctr" anchorCtr="0">
            <a:noAutofit/>
          </a:bodyPr>
          <a:lstStyle>
            <a:lvl1pPr marL="18288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92720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875237-6273-424F-8039-CABB75CCBF7C}"/>
              </a:ext>
            </a:extLst>
          </p:cNvPr>
          <p:cNvSpPr/>
          <p:nvPr userDrawn="1"/>
        </p:nvSpPr>
        <p:spPr>
          <a:xfrm>
            <a:off x="3617843" y="972357"/>
            <a:ext cx="8574157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65D0F-8E8D-4691-805E-DFB17134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033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1CAEB-AC83-4AF0-BCB8-CFA328F7A763}"/>
              </a:ext>
            </a:extLst>
          </p:cNvPr>
          <p:cNvSpPr/>
          <p:nvPr/>
        </p:nvSpPr>
        <p:spPr>
          <a:xfrm>
            <a:off x="0" y="1282174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5E042ABA-375D-4DBC-A53C-87BEA68442F5}"/>
              </a:ext>
            </a:extLst>
          </p:cNvPr>
          <p:cNvSpPr/>
          <p:nvPr/>
        </p:nvSpPr>
        <p:spPr>
          <a:xfrm rot="5400000">
            <a:off x="1269336" y="1408500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852C7EE-9338-4F48-8C09-D78F29A4867F}"/>
              </a:ext>
            </a:extLst>
          </p:cNvPr>
          <p:cNvSpPr/>
          <p:nvPr/>
        </p:nvSpPr>
        <p:spPr>
          <a:xfrm>
            <a:off x="1383635" y="1143002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B731E-E774-4741-A2B0-261E661DC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3636" y="1282700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83F0C06-2528-4E57-A9C4-936D792580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4802" y="983973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F5260-9480-45CB-825E-AF2BAEAC8E18}"/>
              </a:ext>
            </a:extLst>
          </p:cNvPr>
          <p:cNvSpPr/>
          <p:nvPr userDrawn="1"/>
        </p:nvSpPr>
        <p:spPr>
          <a:xfrm>
            <a:off x="3617843" y="2145808"/>
            <a:ext cx="8574156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D5E82B-E881-4921-898A-35F095D59BFE}"/>
              </a:ext>
            </a:extLst>
          </p:cNvPr>
          <p:cNvSpPr/>
          <p:nvPr userDrawn="1"/>
        </p:nvSpPr>
        <p:spPr>
          <a:xfrm>
            <a:off x="0" y="2455625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lowchart: Data 14">
            <a:extLst>
              <a:ext uri="{FF2B5EF4-FFF2-40B4-BE49-F238E27FC236}">
                <a16:creationId xmlns:a16="http://schemas.microsoft.com/office/drawing/2014/main" id="{272C6540-B478-4902-B355-B1091321C4D1}"/>
              </a:ext>
            </a:extLst>
          </p:cNvPr>
          <p:cNvSpPr/>
          <p:nvPr userDrawn="1"/>
        </p:nvSpPr>
        <p:spPr>
          <a:xfrm rot="5400000">
            <a:off x="1269336" y="2581951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00D949C-B080-4597-9AE1-DEC0835D5402}"/>
              </a:ext>
            </a:extLst>
          </p:cNvPr>
          <p:cNvSpPr/>
          <p:nvPr userDrawn="1"/>
        </p:nvSpPr>
        <p:spPr>
          <a:xfrm>
            <a:off x="1383635" y="2316453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15F8F7E-83C9-4272-9B85-347902FAA4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3636" y="2456151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EE7D572-7371-4EFB-80B0-269A2CFC65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4802" y="2157424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52BE79-866B-4B03-97E7-4BAE33016CA4}"/>
              </a:ext>
            </a:extLst>
          </p:cNvPr>
          <p:cNvSpPr/>
          <p:nvPr userDrawn="1"/>
        </p:nvSpPr>
        <p:spPr>
          <a:xfrm>
            <a:off x="3617843" y="3356255"/>
            <a:ext cx="8574157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0BDDA5-6644-4CE3-BBE1-0A5008E0868B}"/>
              </a:ext>
            </a:extLst>
          </p:cNvPr>
          <p:cNvSpPr/>
          <p:nvPr userDrawn="1"/>
        </p:nvSpPr>
        <p:spPr>
          <a:xfrm>
            <a:off x="0" y="3666072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lowchart: Data 20">
            <a:extLst>
              <a:ext uri="{FF2B5EF4-FFF2-40B4-BE49-F238E27FC236}">
                <a16:creationId xmlns:a16="http://schemas.microsoft.com/office/drawing/2014/main" id="{F8AD994B-B105-4A04-B830-E87CAB3EC4D8}"/>
              </a:ext>
            </a:extLst>
          </p:cNvPr>
          <p:cNvSpPr/>
          <p:nvPr userDrawn="1"/>
        </p:nvSpPr>
        <p:spPr>
          <a:xfrm rot="5400000">
            <a:off x="1269336" y="3792398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AC6D1860-B3C0-4282-AD5E-C4FA5DDEBAD6}"/>
              </a:ext>
            </a:extLst>
          </p:cNvPr>
          <p:cNvSpPr/>
          <p:nvPr userDrawn="1"/>
        </p:nvSpPr>
        <p:spPr>
          <a:xfrm>
            <a:off x="1383635" y="3526900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1AE938D-05D2-4B75-B56D-8268B27B4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3636" y="3666598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A768BC47-3DC9-4784-BEFC-E7FE43213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4802" y="3367871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59A017-3391-4DBE-9EF8-DFD94F1507E0}"/>
              </a:ext>
            </a:extLst>
          </p:cNvPr>
          <p:cNvSpPr/>
          <p:nvPr userDrawn="1"/>
        </p:nvSpPr>
        <p:spPr>
          <a:xfrm>
            <a:off x="3617843" y="4570932"/>
            <a:ext cx="8574157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D10BED-B6E2-41A1-A893-22E38195BE36}"/>
              </a:ext>
            </a:extLst>
          </p:cNvPr>
          <p:cNvSpPr/>
          <p:nvPr userDrawn="1"/>
        </p:nvSpPr>
        <p:spPr>
          <a:xfrm>
            <a:off x="0" y="4880749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lowchart: Data 26">
            <a:extLst>
              <a:ext uri="{FF2B5EF4-FFF2-40B4-BE49-F238E27FC236}">
                <a16:creationId xmlns:a16="http://schemas.microsoft.com/office/drawing/2014/main" id="{4B50A9E9-F044-4F19-AB61-F891E44694B0}"/>
              </a:ext>
            </a:extLst>
          </p:cNvPr>
          <p:cNvSpPr/>
          <p:nvPr userDrawn="1"/>
        </p:nvSpPr>
        <p:spPr>
          <a:xfrm rot="5400000">
            <a:off x="1269336" y="5007075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258DB3A0-C1CE-47E2-871A-F6CD1A1144F0}"/>
              </a:ext>
            </a:extLst>
          </p:cNvPr>
          <p:cNvSpPr/>
          <p:nvPr userDrawn="1"/>
        </p:nvSpPr>
        <p:spPr>
          <a:xfrm>
            <a:off x="1383635" y="4741577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86D7BD6-F73E-425D-BC3C-AFD1604A4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3636" y="4881275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62B08E6-75E1-4425-8671-0141F89FF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14802" y="4582548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D90D17-4D33-46A8-83F3-92AEF3E16092}"/>
              </a:ext>
            </a:extLst>
          </p:cNvPr>
          <p:cNvSpPr/>
          <p:nvPr userDrawn="1"/>
        </p:nvSpPr>
        <p:spPr>
          <a:xfrm>
            <a:off x="3617843" y="5731306"/>
            <a:ext cx="8574156" cy="99286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57D9BE-2B29-485E-B001-AE61EACF50BC}"/>
              </a:ext>
            </a:extLst>
          </p:cNvPr>
          <p:cNvSpPr/>
          <p:nvPr userDrawn="1"/>
        </p:nvSpPr>
        <p:spPr>
          <a:xfrm>
            <a:off x="0" y="6041123"/>
            <a:ext cx="1828800" cy="68305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Flowchart: Data 38">
            <a:extLst>
              <a:ext uri="{FF2B5EF4-FFF2-40B4-BE49-F238E27FC236}">
                <a16:creationId xmlns:a16="http://schemas.microsoft.com/office/drawing/2014/main" id="{BF77D9EF-0026-4CFD-BCFD-718BFFCF3276}"/>
              </a:ext>
            </a:extLst>
          </p:cNvPr>
          <p:cNvSpPr/>
          <p:nvPr userDrawn="1"/>
        </p:nvSpPr>
        <p:spPr>
          <a:xfrm rot="5400000">
            <a:off x="1269336" y="6167449"/>
            <a:ext cx="661737" cy="433138"/>
          </a:xfrm>
          <a:prstGeom prst="flowChartInputOut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62503255-56AD-46C4-A683-350C3F5E03F0}"/>
              </a:ext>
            </a:extLst>
          </p:cNvPr>
          <p:cNvSpPr/>
          <p:nvPr userDrawn="1"/>
        </p:nvSpPr>
        <p:spPr>
          <a:xfrm>
            <a:off x="1383635" y="5901951"/>
            <a:ext cx="2731168" cy="6830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B3C721D-87C9-46AD-9DF8-9D5AE47CD4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3636" y="6041649"/>
            <a:ext cx="2234207" cy="416891"/>
          </a:xfrm>
        </p:spPr>
        <p:txBody>
          <a:bodyPr>
            <a:noAutofit/>
          </a:bodyPr>
          <a:lstStyle>
            <a:lvl1pPr marL="9144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273B547-D873-49C0-9699-ACA654AE51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4802" y="5742922"/>
            <a:ext cx="8077197" cy="981251"/>
          </a:xfrm>
        </p:spPr>
        <p:txBody>
          <a:bodyPr anchor="ctr" anchorCtr="0">
            <a:noAutofit/>
          </a:bodyPr>
          <a:lstStyle>
            <a:lvl1pPr marL="27432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200">
                <a:solidFill>
                  <a:schemeClr val="tx1"/>
                </a:solidFill>
              </a:defRPr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  <a:p>
            <a:pPr marL="27432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6047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Bullet Text with BG Grapics vi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CECECD59-6CF2-4E32-AE09-1DA9AF6C004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5645426" y="0"/>
            <a:ext cx="6546574" cy="805070"/>
          </a:xfrm>
        </p:spPr>
        <p:txBody>
          <a:bodyPr tIns="182880"/>
          <a:lstStyle>
            <a:lvl1pPr marL="182880" indent="0" algn="r">
              <a:buFontTx/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>
                <a:latin typeface="+mj-lt"/>
              </a:defRPr>
            </a:lvl2pPr>
            <a:lvl3pPr marL="822960" indent="0">
              <a:buFontTx/>
              <a:buNone/>
              <a:defRPr>
                <a:latin typeface="+mj-lt"/>
              </a:defRPr>
            </a:lvl3pPr>
            <a:lvl4pPr marL="1188720" indent="0">
              <a:buFontTx/>
              <a:buNone/>
              <a:defRPr>
                <a:latin typeface="+mj-lt"/>
              </a:defRPr>
            </a:lvl4pPr>
            <a:lvl5pPr marL="155448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2AD6185-E7D2-44E0-ABD3-784DDFBF09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9041" y="1518775"/>
            <a:ext cx="10733918" cy="19102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5C3846-9B78-4026-979E-32750934664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29041" y="3429000"/>
            <a:ext cx="10733918" cy="27244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5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Text and Bullet Text with BG Grapics h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CECECD59-6CF2-4E32-AE09-1DA9AF6C004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-1"/>
            <a:ext cx="12192000" cy="954157"/>
          </a:xfrm>
        </p:spPr>
        <p:txBody>
          <a:bodyPr tIns="182880">
            <a:noAutofit/>
          </a:bodyPr>
          <a:lstStyle>
            <a:lvl1pPr marL="182880" indent="0" algn="ctr">
              <a:buFontTx/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640080" indent="0">
              <a:buFontTx/>
              <a:buNone/>
              <a:defRPr>
                <a:latin typeface="+mj-lt"/>
              </a:defRPr>
            </a:lvl2pPr>
            <a:lvl3pPr marL="822960" indent="0">
              <a:buFontTx/>
              <a:buNone/>
              <a:defRPr>
                <a:latin typeface="+mj-lt"/>
              </a:defRPr>
            </a:lvl3pPr>
            <a:lvl4pPr marL="1188720" indent="0">
              <a:buFontTx/>
              <a:buNone/>
              <a:defRPr>
                <a:latin typeface="+mj-lt"/>
              </a:defRPr>
            </a:lvl4pPr>
            <a:lvl5pPr marL="155448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2AD6185-E7D2-44E0-ABD3-784DDFBF09A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9041" y="1518775"/>
            <a:ext cx="10733918" cy="19102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lvl1pPr>
            <a:lvl2pPr marL="6400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18872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5C3846-9B78-4026-979E-32750934664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29041" y="3429000"/>
            <a:ext cx="10733918" cy="27244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25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0B105-468F-4F02-964C-C0C774D3F8E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00" y="211563"/>
            <a:ext cx="2357323" cy="543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082E2-D947-4BB8-ABA1-5B0217F97BE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D46E1-A05C-4B31-83E6-394ACF83E8A4}"/>
              </a:ext>
            </a:extLst>
          </p:cNvPr>
          <p:cNvCxnSpPr>
            <a:cxnSpLocks/>
          </p:cNvCxnSpPr>
          <p:nvPr userDrawn="1"/>
        </p:nvCxnSpPr>
        <p:spPr>
          <a:xfrm>
            <a:off x="2822713" y="163308"/>
            <a:ext cx="0" cy="64008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29D6099-EE08-46C0-8438-70041A4E2192}"/>
              </a:ext>
            </a:extLst>
          </p:cNvPr>
          <p:cNvSpPr txBox="1"/>
          <p:nvPr userDrawn="1"/>
        </p:nvSpPr>
        <p:spPr>
          <a:xfrm>
            <a:off x="2822713" y="167182"/>
            <a:ext cx="27000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Connectivity solutions for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kern="1400" baseline="0" dirty="0">
                <a:solidFill>
                  <a:schemeClr val="bg1">
                    <a:lumMod val="50000"/>
                  </a:schemeClr>
                </a:solidFill>
              </a:rPr>
              <a:t>MISSION CRITICAL IoT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573E7E7-16EF-4F4E-BA9D-FC04632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0" y="1"/>
            <a:ext cx="6596269" cy="80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790828-A649-407F-80FF-B6A7B8B63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333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68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5" r:id="rId4"/>
    <p:sldLayoutId id="2147483678" r:id="rId5"/>
    <p:sldLayoutId id="2147483681" r:id="rId6"/>
    <p:sldLayoutId id="2147483698" r:id="rId7"/>
    <p:sldLayoutId id="2147483655" r:id="rId8"/>
    <p:sldLayoutId id="2147483695" r:id="rId9"/>
    <p:sldLayoutId id="2147483666" r:id="rId10"/>
    <p:sldLayoutId id="2147483671" r:id="rId11"/>
    <p:sldLayoutId id="2147483672" r:id="rId12"/>
    <p:sldLayoutId id="2147483677" r:id="rId13"/>
    <p:sldLayoutId id="2147483676" r:id="rId14"/>
    <p:sldLayoutId id="2147483668" r:id="rId15"/>
    <p:sldLayoutId id="2147483649" r:id="rId16"/>
    <p:sldLayoutId id="2147483673" r:id="rId17"/>
    <p:sldLayoutId id="2147483651" r:id="rId18"/>
    <p:sldLayoutId id="2147483654" r:id="rId19"/>
    <p:sldLayoutId id="2147483675" r:id="rId20"/>
    <p:sldLayoutId id="2147483682" r:id="rId21"/>
    <p:sldLayoutId id="2147483657" r:id="rId22"/>
    <p:sldLayoutId id="2147483699" r:id="rId23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36576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Tx/>
        <a:buBlip>
          <a:blip r:embed="rId2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SzPct val="120000"/>
        <a:buFontTx/>
        <a:buBlip>
          <a:blip r:embed="rId3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3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Tx/>
        <a:buBlip>
          <a:blip r:embed="rId3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AF15-5CA0-4038-9CA8-5013FE9D1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64" y="1367406"/>
            <a:ext cx="10846964" cy="3042979"/>
          </a:xfrm>
        </p:spPr>
        <p:txBody>
          <a:bodyPr>
            <a:normAutofit/>
          </a:bodyPr>
          <a:lstStyle/>
          <a:p>
            <a:r>
              <a:rPr lang="en-US" sz="4000" dirty="0"/>
              <a:t>Railway Association of Canada</a:t>
            </a:r>
            <a:br>
              <a:rPr lang="en-US" sz="4000" dirty="0"/>
            </a:br>
            <a:br>
              <a:rPr lang="en-US" sz="3600" dirty="0"/>
            </a:br>
            <a:r>
              <a:rPr lang="en-US" sz="3200" dirty="0"/>
              <a:t>IEEE 802.16 – Ondas Update</a:t>
            </a:r>
            <a:br>
              <a:rPr lang="en-US" sz="4000" dirty="0"/>
            </a:br>
            <a:br>
              <a:rPr lang="en-US" sz="2200" dirty="0"/>
            </a:br>
            <a:r>
              <a:rPr lang="en-US" sz="2200" dirty="0"/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406511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44DBB5-3DAA-468F-B05A-FFC7149C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Interoperable 900Mhz General Purpose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16A1F-6C34-40DD-91DB-6737B4E05B5E}"/>
              </a:ext>
            </a:extLst>
          </p:cNvPr>
          <p:cNvSpPr txBox="1"/>
          <p:nvPr/>
        </p:nvSpPr>
        <p:spPr>
          <a:xfrm>
            <a:off x="418744" y="1593908"/>
            <a:ext cx="38155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Interoperable: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Shared Base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SD-Wan for IP Backhaul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ITCM &amp; native IP protocols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QOS: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Ability to accommodate wayside &amp; mobile apps with varying business priority, bandwidth, and latency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Siemens: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Mc-IOT / ATCS radios support a smooth transition to an all-IP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B71A7B-3428-4239-9E36-723FF1F4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253" y="618078"/>
            <a:ext cx="8237003" cy="55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9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4E61-FA85-4951-AD57-4C37D33A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1"/>
            <a:ext cx="6566452" cy="1084520"/>
          </a:xfrm>
        </p:spPr>
        <p:txBody>
          <a:bodyPr/>
          <a:lstStyle/>
          <a:p>
            <a:r>
              <a:rPr lang="en-US" dirty="0"/>
              <a:t>Summary of Rail Initiatives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F33F9-BEAE-4E40-86CE-578A1156A17F}"/>
              </a:ext>
            </a:extLst>
          </p:cNvPr>
          <p:cNvSpPr/>
          <p:nvPr/>
        </p:nvSpPr>
        <p:spPr>
          <a:xfrm>
            <a:off x="908520" y="1416584"/>
            <a:ext cx="1053657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900Mhz General Purpose Network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BNSF &amp; CSX Field Testing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Federated IP Network Testing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Siemens ATCS / Mc-</a:t>
            </a:r>
            <a:r>
              <a:rPr lang="en-US" sz="2000" dirty="0" err="1"/>
              <a:t>Iot</a:t>
            </a:r>
            <a:endParaRPr lang="en-US" sz="2000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160Mhz Next Generation Network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Simultaneous support for legacy voice + Mc-</a:t>
            </a:r>
            <a:r>
              <a:rPr lang="en-US" sz="2000" dirty="0" err="1"/>
              <a:t>Iot</a:t>
            </a:r>
            <a:r>
              <a:rPr lang="en-US" sz="2000" dirty="0"/>
              <a:t> (digital voice &amp; data)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Single radio for voice &amp; data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Multiple digital voice sessions on a single 7.5Khz AAR Channel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sz="2000" dirty="0"/>
              <a:t>Mc-</a:t>
            </a:r>
            <a:r>
              <a:rPr lang="en-US" sz="2000" dirty="0" err="1"/>
              <a:t>Iot</a:t>
            </a:r>
            <a:r>
              <a:rPr lang="en-US" sz="2000" dirty="0"/>
              <a:t> Subchannels across full 160 band – Black / White / Gray channels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450Mhz Possibilities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85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>
            <a:extLst>
              <a:ext uri="{FF2B5EF4-FFF2-40B4-BE49-F238E27FC236}">
                <a16:creationId xmlns:a16="http://schemas.microsoft.com/office/drawing/2014/main" id="{39E51E50-4595-44CE-AEB5-761E0031E2D2}"/>
              </a:ext>
            </a:extLst>
          </p:cNvPr>
          <p:cNvSpPr>
            <a:spLocks/>
          </p:cNvSpPr>
          <p:nvPr/>
        </p:nvSpPr>
        <p:spPr bwMode="gray">
          <a:xfrm>
            <a:off x="5082090" y="3666774"/>
            <a:ext cx="2027820" cy="697189"/>
          </a:xfrm>
          <a:prstGeom prst="rect">
            <a:avLst/>
          </a:prstGeom>
          <a:solidFill>
            <a:srgbClr val="DFE6ED"/>
          </a:solidFill>
          <a:ln w="19050">
            <a:solidFill>
              <a:srgbClr val="DFE6ED"/>
            </a:solidFill>
          </a:ln>
          <a:effectLst/>
        </p:spPr>
        <p:txBody>
          <a:bodyPr lIns="108000" tIns="72000" rIns="108000" bIns="72000" rtlCol="0" anchor="ctr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a typeface="Arial Unicode MS"/>
              </a:rPr>
              <a:t>Broadband from narrowband</a:t>
            </a:r>
          </a:p>
        </p:txBody>
      </p:sp>
      <p:sp>
        <p:nvSpPr>
          <p:cNvPr id="4" name="Rechteck 4">
            <a:extLst>
              <a:ext uri="{FF2B5EF4-FFF2-40B4-BE49-F238E27FC236}">
                <a16:creationId xmlns:a16="http://schemas.microsoft.com/office/drawing/2014/main" id="{2015184B-2567-4863-8C00-CE45B102404E}"/>
              </a:ext>
            </a:extLst>
          </p:cNvPr>
          <p:cNvSpPr>
            <a:spLocks/>
          </p:cNvSpPr>
          <p:nvPr/>
        </p:nvSpPr>
        <p:spPr bwMode="gray">
          <a:xfrm>
            <a:off x="5082090" y="4450329"/>
            <a:ext cx="2027820" cy="54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a typeface="Arial Unicode MS"/>
              </a:rPr>
              <a:t>Use all spectrum, everywhere</a:t>
            </a:r>
          </a:p>
        </p:txBody>
      </p:sp>
      <p:sp>
        <p:nvSpPr>
          <p:cNvPr id="5" name="Rechteck 6">
            <a:extLst>
              <a:ext uri="{FF2B5EF4-FFF2-40B4-BE49-F238E27FC236}">
                <a16:creationId xmlns:a16="http://schemas.microsoft.com/office/drawing/2014/main" id="{38061E6D-BD6A-4689-895C-2B634A88DE11}"/>
              </a:ext>
            </a:extLst>
          </p:cNvPr>
          <p:cNvSpPr>
            <a:spLocks/>
          </p:cNvSpPr>
          <p:nvPr/>
        </p:nvSpPr>
        <p:spPr bwMode="gray">
          <a:xfrm>
            <a:off x="380668" y="3666774"/>
            <a:ext cx="2027820" cy="697189"/>
          </a:xfrm>
          <a:prstGeom prst="rect">
            <a:avLst/>
          </a:prstGeom>
          <a:solidFill>
            <a:srgbClr val="DFE6ED"/>
          </a:solidFill>
          <a:ln w="19050">
            <a:solidFill>
              <a:srgbClr val="DFE6ED"/>
            </a:solidFill>
          </a:ln>
          <a:effectLst/>
        </p:spPr>
        <p:txBody>
          <a:bodyPr lIns="108000" tIns="72000" rIns="108000" bIns="72000" rtlCol="0" anchor="ctr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a typeface="Arial Unicode MS"/>
              </a:rPr>
              <a:t>Software defined radio</a:t>
            </a:r>
          </a:p>
        </p:txBody>
      </p:sp>
      <p:sp>
        <p:nvSpPr>
          <p:cNvPr id="6" name="Rechteck 7">
            <a:extLst>
              <a:ext uri="{FF2B5EF4-FFF2-40B4-BE49-F238E27FC236}">
                <a16:creationId xmlns:a16="http://schemas.microsoft.com/office/drawing/2014/main" id="{EC8E2F8F-8ECC-422B-9F62-A31CE49FE150}"/>
              </a:ext>
            </a:extLst>
          </p:cNvPr>
          <p:cNvSpPr>
            <a:spLocks/>
          </p:cNvSpPr>
          <p:nvPr/>
        </p:nvSpPr>
        <p:spPr bwMode="gray">
          <a:xfrm>
            <a:off x="380668" y="4450329"/>
            <a:ext cx="2027820" cy="54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a typeface="Arial Unicode MS"/>
              </a:rPr>
              <a:t>Same radio, multiple frequencies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CF458ED7-9735-4C54-9486-D91C1FCADF45}"/>
              </a:ext>
            </a:extLst>
          </p:cNvPr>
          <p:cNvSpPr>
            <a:spLocks/>
          </p:cNvSpPr>
          <p:nvPr/>
        </p:nvSpPr>
        <p:spPr bwMode="gray">
          <a:xfrm>
            <a:off x="2731379" y="4450329"/>
            <a:ext cx="2027820" cy="54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a typeface="Arial Unicode MS"/>
              </a:rPr>
              <a:t>Same frequency, multiple apps</a:t>
            </a:r>
          </a:p>
        </p:txBody>
      </p:sp>
      <p:sp>
        <p:nvSpPr>
          <p:cNvPr id="8" name="Rechteck 44">
            <a:extLst>
              <a:ext uri="{FF2B5EF4-FFF2-40B4-BE49-F238E27FC236}">
                <a16:creationId xmlns:a16="http://schemas.microsoft.com/office/drawing/2014/main" id="{92430C07-C77F-4CB5-AE04-068B689F369B}"/>
              </a:ext>
            </a:extLst>
          </p:cNvPr>
          <p:cNvSpPr>
            <a:spLocks/>
          </p:cNvSpPr>
          <p:nvPr/>
        </p:nvSpPr>
        <p:spPr bwMode="gray">
          <a:xfrm>
            <a:off x="2731379" y="3666774"/>
            <a:ext cx="2027820" cy="697189"/>
          </a:xfrm>
          <a:prstGeom prst="rect">
            <a:avLst/>
          </a:prstGeom>
          <a:solidFill>
            <a:srgbClr val="FFFFFF"/>
          </a:solidFill>
          <a:ln w="19050">
            <a:solidFill>
              <a:srgbClr val="DFE6ED"/>
            </a:solidFill>
          </a:ln>
          <a:effectLst/>
        </p:spPr>
        <p:txBody>
          <a:bodyPr lIns="108000" tIns="72000" rIns="108000" bIns="72000" rtlCol="0" anchor="ctr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a typeface="Arial Unicode MS"/>
              </a:rPr>
              <a:t>IP-based</a:t>
            </a: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57FB58A5-8FFA-46A1-814D-8D09A3FA4500}"/>
              </a:ext>
            </a:extLst>
          </p:cNvPr>
          <p:cNvSpPr>
            <a:spLocks/>
          </p:cNvSpPr>
          <p:nvPr/>
        </p:nvSpPr>
        <p:spPr bwMode="gray">
          <a:xfrm>
            <a:off x="7432801" y="4450329"/>
            <a:ext cx="2027820" cy="54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a typeface="Arial Unicode MS"/>
              </a:rPr>
              <a:t>Promote competition, </a:t>
            </a:r>
            <a:br>
              <a:rPr lang="en-US" sz="1600" dirty="0">
                <a:solidFill>
                  <a:schemeClr val="tx1"/>
                </a:solidFill>
                <a:ea typeface="Arial Unicode MS"/>
              </a:rPr>
            </a:br>
            <a:r>
              <a:rPr lang="en-US" sz="1600" dirty="0">
                <a:solidFill>
                  <a:schemeClr val="tx1"/>
                </a:solidFill>
                <a:ea typeface="Arial Unicode MS"/>
              </a:rPr>
              <a:t>price integrity</a:t>
            </a:r>
          </a:p>
        </p:txBody>
      </p:sp>
      <p:sp>
        <p:nvSpPr>
          <p:cNvPr id="10" name="Rechteck 44">
            <a:extLst>
              <a:ext uri="{FF2B5EF4-FFF2-40B4-BE49-F238E27FC236}">
                <a16:creationId xmlns:a16="http://schemas.microsoft.com/office/drawing/2014/main" id="{3766C5DD-7F1C-4AEF-8EAB-333165DD6E9D}"/>
              </a:ext>
            </a:extLst>
          </p:cNvPr>
          <p:cNvSpPr>
            <a:spLocks/>
          </p:cNvSpPr>
          <p:nvPr/>
        </p:nvSpPr>
        <p:spPr bwMode="gray">
          <a:xfrm>
            <a:off x="7432801" y="3666774"/>
            <a:ext cx="2027820" cy="697189"/>
          </a:xfrm>
          <a:prstGeom prst="rect">
            <a:avLst/>
          </a:prstGeom>
          <a:solidFill>
            <a:srgbClr val="FFFFFF"/>
          </a:solidFill>
          <a:ln w="19050">
            <a:solidFill>
              <a:srgbClr val="DFE6ED"/>
            </a:solidFill>
          </a:ln>
          <a:effectLst/>
        </p:spPr>
        <p:txBody>
          <a:bodyPr lIns="108000" tIns="72000" rIns="108000" bIns="72000" rtlCol="0" anchor="ctr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a typeface="Arial Unicode MS"/>
              </a:rPr>
              <a:t>Standardized IEEE 802.16</a:t>
            </a:r>
          </a:p>
        </p:txBody>
      </p:sp>
      <p:sp>
        <p:nvSpPr>
          <p:cNvPr id="11" name="Rechteck 3">
            <a:extLst>
              <a:ext uri="{FF2B5EF4-FFF2-40B4-BE49-F238E27FC236}">
                <a16:creationId xmlns:a16="http://schemas.microsoft.com/office/drawing/2014/main" id="{B9A11BA7-124E-4F3F-A41D-102F245914E8}"/>
              </a:ext>
            </a:extLst>
          </p:cNvPr>
          <p:cNvSpPr>
            <a:spLocks/>
          </p:cNvSpPr>
          <p:nvPr/>
        </p:nvSpPr>
        <p:spPr bwMode="gray">
          <a:xfrm>
            <a:off x="9783511" y="3666774"/>
            <a:ext cx="2027820" cy="697189"/>
          </a:xfrm>
          <a:prstGeom prst="rect">
            <a:avLst/>
          </a:prstGeom>
          <a:solidFill>
            <a:srgbClr val="DFE6ED"/>
          </a:solidFill>
          <a:ln w="19050">
            <a:solidFill>
              <a:srgbClr val="DFE6ED"/>
            </a:solidFill>
          </a:ln>
          <a:effectLst/>
        </p:spPr>
        <p:txBody>
          <a:bodyPr lIns="108000" tIns="72000" rIns="108000" bIns="72000" rtlCol="0" anchor="ctr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  <a:ea typeface="Arial Unicode MS"/>
              </a:rPr>
              <a:t>Reduce reliance </a:t>
            </a:r>
            <a:br>
              <a:rPr lang="en-US" b="1" dirty="0">
                <a:solidFill>
                  <a:schemeClr val="tx1"/>
                </a:solidFill>
                <a:ea typeface="Arial Unicode MS"/>
              </a:rPr>
            </a:br>
            <a:r>
              <a:rPr lang="en-US" b="1" dirty="0">
                <a:solidFill>
                  <a:schemeClr val="tx1"/>
                </a:solidFill>
                <a:ea typeface="Arial Unicode MS"/>
              </a:rPr>
              <a:t>on cell/satellite</a:t>
            </a:r>
          </a:p>
        </p:txBody>
      </p:sp>
      <p:sp>
        <p:nvSpPr>
          <p:cNvPr id="12" name="Rechteck 4">
            <a:extLst>
              <a:ext uri="{FF2B5EF4-FFF2-40B4-BE49-F238E27FC236}">
                <a16:creationId xmlns:a16="http://schemas.microsoft.com/office/drawing/2014/main" id="{50E85119-13CE-4D00-923B-B19F1ED7ECD6}"/>
              </a:ext>
            </a:extLst>
          </p:cNvPr>
          <p:cNvSpPr>
            <a:spLocks/>
          </p:cNvSpPr>
          <p:nvPr/>
        </p:nvSpPr>
        <p:spPr bwMode="gray">
          <a:xfrm>
            <a:off x="9783511" y="4450329"/>
            <a:ext cx="2027820" cy="5472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lIns="0" tIns="0" rIns="0" bIns="0" rtlCol="0" anchor="t" anchorCtr="0"/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a typeface="Arial Unicode MS"/>
              </a:rPr>
              <a:t>Reduced cost</a:t>
            </a:r>
          </a:p>
        </p:txBody>
      </p:sp>
      <p:sp>
        <p:nvSpPr>
          <p:cNvPr id="13" name="Freihandform: Form 33">
            <a:extLst>
              <a:ext uri="{FF2B5EF4-FFF2-40B4-BE49-F238E27FC236}">
                <a16:creationId xmlns:a16="http://schemas.microsoft.com/office/drawing/2014/main" id="{5D60B90E-3F0D-40ED-95F8-EA70DC52922B}"/>
              </a:ext>
            </a:extLst>
          </p:cNvPr>
          <p:cNvSpPr>
            <a:spLocks/>
          </p:cNvSpPr>
          <p:nvPr/>
        </p:nvSpPr>
        <p:spPr bwMode="gray">
          <a:xfrm>
            <a:off x="10367435" y="2614413"/>
            <a:ext cx="859973" cy="885937"/>
          </a:xfrm>
          <a:custGeom>
            <a:avLst/>
            <a:gdLst>
              <a:gd name="connsiteX0" fmla="*/ 897442 w 953215"/>
              <a:gd name="connsiteY0" fmla="*/ 593596 h 981993"/>
              <a:gd name="connsiteX1" fmla="*/ 953215 w 953215"/>
              <a:gd name="connsiteY1" fmla="*/ 593596 h 981993"/>
              <a:gd name="connsiteX2" fmla="*/ 838726 w 953215"/>
              <a:gd name="connsiteY2" fmla="*/ 867464 h 981993"/>
              <a:gd name="connsiteX3" fmla="*/ 563327 w 953215"/>
              <a:gd name="connsiteY3" fmla="*/ 981993 h 981993"/>
              <a:gd name="connsiteX4" fmla="*/ 562037 w 953215"/>
              <a:gd name="connsiteY4" fmla="*/ 981993 h 981993"/>
              <a:gd name="connsiteX5" fmla="*/ 561997 w 953215"/>
              <a:gd name="connsiteY5" fmla="*/ 926220 h 981993"/>
              <a:gd name="connsiteX6" fmla="*/ 799234 w 953215"/>
              <a:gd name="connsiteY6" fmla="*/ 827972 h 981993"/>
              <a:gd name="connsiteX7" fmla="*/ 897442 w 953215"/>
              <a:gd name="connsiteY7" fmla="*/ 593596 h 981993"/>
              <a:gd name="connsiteX8" fmla="*/ 785573 w 953215"/>
              <a:gd name="connsiteY8" fmla="*/ 593596 h 981993"/>
              <a:gd name="connsiteX9" fmla="*/ 841387 w 953215"/>
              <a:gd name="connsiteY9" fmla="*/ 593596 h 981993"/>
              <a:gd name="connsiteX10" fmla="*/ 759621 w 953215"/>
              <a:gd name="connsiteY10" fmla="*/ 788318 h 981993"/>
              <a:gd name="connsiteX11" fmla="*/ 561997 w 953215"/>
              <a:gd name="connsiteY11" fmla="*/ 870084 h 981993"/>
              <a:gd name="connsiteX12" fmla="*/ 561957 w 953215"/>
              <a:gd name="connsiteY12" fmla="*/ 814311 h 981993"/>
              <a:gd name="connsiteX13" fmla="*/ 720129 w 953215"/>
              <a:gd name="connsiteY13" fmla="*/ 748826 h 981993"/>
              <a:gd name="connsiteX14" fmla="*/ 785573 w 953215"/>
              <a:gd name="connsiteY14" fmla="*/ 593596 h 981993"/>
              <a:gd name="connsiteX15" fmla="*/ 561876 w 953215"/>
              <a:gd name="connsiteY15" fmla="*/ 593596 h 981993"/>
              <a:gd name="connsiteX16" fmla="*/ 617569 w 953215"/>
              <a:gd name="connsiteY16" fmla="*/ 593596 h 981993"/>
              <a:gd name="connsiteX17" fmla="*/ 601369 w 953215"/>
              <a:gd name="connsiteY17" fmla="*/ 630066 h 981993"/>
              <a:gd name="connsiteX18" fmla="*/ 561876 w 953215"/>
              <a:gd name="connsiteY18" fmla="*/ 646387 h 981993"/>
              <a:gd name="connsiteX19" fmla="*/ 673704 w 953215"/>
              <a:gd name="connsiteY19" fmla="*/ 593556 h 981993"/>
              <a:gd name="connsiteX20" fmla="*/ 729477 w 953215"/>
              <a:gd name="connsiteY20" fmla="*/ 593556 h 981993"/>
              <a:gd name="connsiteX21" fmla="*/ 729477 w 953215"/>
              <a:gd name="connsiteY21" fmla="*/ 593596 h 981993"/>
              <a:gd name="connsiteX22" fmla="*/ 680474 w 953215"/>
              <a:gd name="connsiteY22" fmla="*/ 709172 h 981993"/>
              <a:gd name="connsiteX23" fmla="*/ 561956 w 953215"/>
              <a:gd name="connsiteY23" fmla="*/ 758216 h 981993"/>
              <a:gd name="connsiteX24" fmla="*/ 561916 w 953215"/>
              <a:gd name="connsiteY24" fmla="*/ 702443 h 981993"/>
              <a:gd name="connsiteX25" fmla="*/ 641021 w 953215"/>
              <a:gd name="connsiteY25" fmla="*/ 669680 h 981993"/>
              <a:gd name="connsiteX26" fmla="*/ 673704 w 953215"/>
              <a:gd name="connsiteY26" fmla="*/ 593556 h 981993"/>
              <a:gd name="connsiteX27" fmla="*/ 184933 w 953215"/>
              <a:gd name="connsiteY27" fmla="*/ 415861 h 981993"/>
              <a:gd name="connsiteX28" fmla="*/ 255515 w 953215"/>
              <a:gd name="connsiteY28" fmla="*/ 486443 h 981993"/>
              <a:gd name="connsiteX29" fmla="*/ 70582 w 953215"/>
              <a:gd name="connsiteY29" fmla="*/ 671376 h 981993"/>
              <a:gd name="connsiteX30" fmla="*/ 0 w 953215"/>
              <a:gd name="connsiteY30" fmla="*/ 600794 h 981993"/>
              <a:gd name="connsiteX31" fmla="*/ 352848 w 953215"/>
              <a:gd name="connsiteY31" fmla="*/ 171752 h 981993"/>
              <a:gd name="connsiteX32" fmla="*/ 504572 w 953215"/>
              <a:gd name="connsiteY32" fmla="*/ 323476 h 981993"/>
              <a:gd name="connsiteX33" fmla="*/ 439933 w 953215"/>
              <a:gd name="connsiteY33" fmla="*/ 388115 h 981993"/>
              <a:gd name="connsiteX34" fmla="*/ 490709 w 953215"/>
              <a:gd name="connsiteY34" fmla="*/ 438891 h 981993"/>
              <a:gd name="connsiteX35" fmla="*/ 712552 w 953215"/>
              <a:gd name="connsiteY35" fmla="*/ 461458 h 981993"/>
              <a:gd name="connsiteX36" fmla="*/ 738142 w 953215"/>
              <a:gd name="connsiteY36" fmla="*/ 524323 h 981993"/>
              <a:gd name="connsiteX37" fmla="*/ 727865 w 953215"/>
              <a:gd name="connsiteY37" fmla="*/ 524323 h 981993"/>
              <a:gd name="connsiteX38" fmla="*/ 718596 w 953215"/>
              <a:gd name="connsiteY38" fmla="*/ 509413 h 981993"/>
              <a:gd name="connsiteX39" fmla="*/ 510657 w 953215"/>
              <a:gd name="connsiteY39" fmla="*/ 525774 h 981993"/>
              <a:gd name="connsiteX40" fmla="*/ 494255 w 953215"/>
              <a:gd name="connsiteY40" fmla="*/ 733755 h 981993"/>
              <a:gd name="connsiteX41" fmla="*/ 503120 w 953215"/>
              <a:gd name="connsiteY41" fmla="*/ 741008 h 981993"/>
              <a:gd name="connsiteX42" fmla="*/ 503120 w 953215"/>
              <a:gd name="connsiteY42" fmla="*/ 756886 h 981993"/>
              <a:gd name="connsiteX43" fmla="*/ 432438 w 953215"/>
              <a:gd name="connsiteY43" fmla="*/ 725896 h 981993"/>
              <a:gd name="connsiteX44" fmla="*/ 429335 w 953215"/>
              <a:gd name="connsiteY44" fmla="*/ 495994 h 981993"/>
              <a:gd name="connsiteX45" fmla="*/ 380694 w 953215"/>
              <a:gd name="connsiteY45" fmla="*/ 447353 h 981993"/>
              <a:gd name="connsiteX46" fmla="*/ 319641 w 953215"/>
              <a:gd name="connsiteY46" fmla="*/ 508405 h 981993"/>
              <a:gd name="connsiteX47" fmla="*/ 167918 w 953215"/>
              <a:gd name="connsiteY47" fmla="*/ 356682 h 981993"/>
              <a:gd name="connsiteX48" fmla="*/ 300062 w 953215"/>
              <a:gd name="connsiteY48" fmla="*/ 119204 h 981993"/>
              <a:gd name="connsiteX49" fmla="*/ 331634 w 953215"/>
              <a:gd name="connsiteY49" fmla="*/ 150777 h 981993"/>
              <a:gd name="connsiteX50" fmla="*/ 146702 w 953215"/>
              <a:gd name="connsiteY50" fmla="*/ 335709 h 981993"/>
              <a:gd name="connsiteX51" fmla="*/ 115130 w 953215"/>
              <a:gd name="connsiteY51" fmla="*/ 304137 h 981993"/>
              <a:gd name="connsiteX52" fmla="*/ 600684 w 953215"/>
              <a:gd name="connsiteY52" fmla="*/ 0 h 981993"/>
              <a:gd name="connsiteX53" fmla="*/ 671246 w 953215"/>
              <a:gd name="connsiteY53" fmla="*/ 70603 h 981993"/>
              <a:gd name="connsiteX54" fmla="*/ 486316 w 953215"/>
              <a:gd name="connsiteY54" fmla="*/ 255533 h 981993"/>
              <a:gd name="connsiteX55" fmla="*/ 480312 w 953215"/>
              <a:gd name="connsiteY55" fmla="*/ 261537 h 981993"/>
              <a:gd name="connsiteX56" fmla="*/ 409709 w 953215"/>
              <a:gd name="connsiteY56" fmla="*/ 190974 h 981993"/>
              <a:gd name="connsiteX57" fmla="*/ 415713 w 953215"/>
              <a:gd name="connsiteY57" fmla="*/ 184970 h 981993"/>
              <a:gd name="connsiteX58" fmla="*/ 594679 w 953215"/>
              <a:gd name="connsiteY58" fmla="*/ 6004 h 98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953215" h="981993">
                <a:moveTo>
                  <a:pt x="897442" y="593596"/>
                </a:moveTo>
                <a:lnTo>
                  <a:pt x="953215" y="593596"/>
                </a:lnTo>
                <a:cubicBezTo>
                  <a:pt x="952570" y="692811"/>
                  <a:pt x="914447" y="791703"/>
                  <a:pt x="838726" y="867464"/>
                </a:cubicBezTo>
                <a:cubicBezTo>
                  <a:pt x="762603" y="943588"/>
                  <a:pt x="663147" y="981711"/>
                  <a:pt x="563327" y="981993"/>
                </a:cubicBezTo>
                <a:cubicBezTo>
                  <a:pt x="562037" y="981993"/>
                  <a:pt x="562037" y="981993"/>
                  <a:pt x="562037" y="981993"/>
                </a:cubicBezTo>
                <a:cubicBezTo>
                  <a:pt x="561997" y="926220"/>
                  <a:pt x="561997" y="926220"/>
                  <a:pt x="561997" y="926220"/>
                </a:cubicBezTo>
                <a:cubicBezTo>
                  <a:pt x="647954" y="926059"/>
                  <a:pt x="733708" y="893497"/>
                  <a:pt x="799234" y="827972"/>
                </a:cubicBezTo>
                <a:cubicBezTo>
                  <a:pt x="864034" y="763172"/>
                  <a:pt x="896636" y="678545"/>
                  <a:pt x="897442" y="593596"/>
                </a:cubicBezTo>
                <a:close/>
                <a:moveTo>
                  <a:pt x="785573" y="593596"/>
                </a:moveTo>
                <a:lnTo>
                  <a:pt x="841387" y="593596"/>
                </a:lnTo>
                <a:cubicBezTo>
                  <a:pt x="840822" y="664239"/>
                  <a:pt x="813459" y="734480"/>
                  <a:pt x="759621" y="788318"/>
                </a:cubicBezTo>
                <a:cubicBezTo>
                  <a:pt x="704976" y="842882"/>
                  <a:pt x="633567" y="870245"/>
                  <a:pt x="561997" y="870084"/>
                </a:cubicBezTo>
                <a:cubicBezTo>
                  <a:pt x="561957" y="814311"/>
                  <a:pt x="561957" y="814311"/>
                  <a:pt x="561957" y="814311"/>
                </a:cubicBezTo>
                <a:cubicBezTo>
                  <a:pt x="619181" y="814190"/>
                  <a:pt x="676445" y="792509"/>
                  <a:pt x="720129" y="748826"/>
                </a:cubicBezTo>
                <a:cubicBezTo>
                  <a:pt x="763046" y="705908"/>
                  <a:pt x="784727" y="649853"/>
                  <a:pt x="785573" y="593596"/>
                </a:cubicBezTo>
                <a:close/>
                <a:moveTo>
                  <a:pt x="561876" y="593596"/>
                </a:moveTo>
                <a:lnTo>
                  <a:pt x="617569" y="593596"/>
                </a:lnTo>
                <a:cubicBezTo>
                  <a:pt x="617044" y="606814"/>
                  <a:pt x="611564" y="619911"/>
                  <a:pt x="601369" y="630066"/>
                </a:cubicBezTo>
                <a:cubicBezTo>
                  <a:pt x="590448" y="641027"/>
                  <a:pt x="576101" y="646548"/>
                  <a:pt x="561876" y="646387"/>
                </a:cubicBezTo>
                <a:close/>
                <a:moveTo>
                  <a:pt x="673704" y="593556"/>
                </a:moveTo>
                <a:lnTo>
                  <a:pt x="729477" y="593556"/>
                </a:lnTo>
                <a:lnTo>
                  <a:pt x="729477" y="593596"/>
                </a:lnTo>
                <a:cubicBezTo>
                  <a:pt x="728913" y="635507"/>
                  <a:pt x="712472" y="677216"/>
                  <a:pt x="680474" y="709172"/>
                </a:cubicBezTo>
                <a:cubicBezTo>
                  <a:pt x="647671" y="741975"/>
                  <a:pt x="604833" y="758377"/>
                  <a:pt x="561956" y="758216"/>
                </a:cubicBezTo>
                <a:cubicBezTo>
                  <a:pt x="561916" y="702443"/>
                  <a:pt x="561916" y="702443"/>
                  <a:pt x="561916" y="702443"/>
                </a:cubicBezTo>
                <a:cubicBezTo>
                  <a:pt x="590648" y="702443"/>
                  <a:pt x="619180" y="691522"/>
                  <a:pt x="641021" y="669680"/>
                </a:cubicBezTo>
                <a:cubicBezTo>
                  <a:pt x="662098" y="648604"/>
                  <a:pt x="673019" y="621281"/>
                  <a:pt x="673704" y="593556"/>
                </a:cubicBezTo>
                <a:close/>
                <a:moveTo>
                  <a:pt x="184933" y="415861"/>
                </a:moveTo>
                <a:lnTo>
                  <a:pt x="255515" y="486443"/>
                </a:lnTo>
                <a:lnTo>
                  <a:pt x="70582" y="671376"/>
                </a:lnTo>
                <a:lnTo>
                  <a:pt x="0" y="600794"/>
                </a:lnTo>
                <a:close/>
                <a:moveTo>
                  <a:pt x="352848" y="171752"/>
                </a:moveTo>
                <a:lnTo>
                  <a:pt x="504572" y="323476"/>
                </a:lnTo>
                <a:lnTo>
                  <a:pt x="439933" y="388115"/>
                </a:lnTo>
                <a:lnTo>
                  <a:pt x="490709" y="438891"/>
                </a:lnTo>
                <a:cubicBezTo>
                  <a:pt x="564375" y="394683"/>
                  <a:pt x="657182" y="406088"/>
                  <a:pt x="712552" y="461458"/>
                </a:cubicBezTo>
                <a:cubicBezTo>
                  <a:pt x="731049" y="479995"/>
                  <a:pt x="737215" y="501111"/>
                  <a:pt x="738142" y="524323"/>
                </a:cubicBezTo>
                <a:lnTo>
                  <a:pt x="727865" y="524323"/>
                </a:lnTo>
                <a:cubicBezTo>
                  <a:pt x="725891" y="518802"/>
                  <a:pt x="722909" y="513725"/>
                  <a:pt x="718596" y="509413"/>
                </a:cubicBezTo>
                <a:cubicBezTo>
                  <a:pt x="665685" y="456501"/>
                  <a:pt x="572635" y="463835"/>
                  <a:pt x="510657" y="525774"/>
                </a:cubicBezTo>
                <a:cubicBezTo>
                  <a:pt x="448677" y="587713"/>
                  <a:pt x="441344" y="680843"/>
                  <a:pt x="494255" y="733755"/>
                </a:cubicBezTo>
                <a:cubicBezTo>
                  <a:pt x="497116" y="736616"/>
                  <a:pt x="500058" y="738993"/>
                  <a:pt x="503120" y="741008"/>
                </a:cubicBezTo>
                <a:lnTo>
                  <a:pt x="503120" y="756886"/>
                </a:lnTo>
                <a:cubicBezTo>
                  <a:pt x="476645" y="754347"/>
                  <a:pt x="452264" y="745723"/>
                  <a:pt x="432438" y="725896"/>
                </a:cubicBezTo>
                <a:cubicBezTo>
                  <a:pt x="374367" y="667867"/>
                  <a:pt x="374932" y="570707"/>
                  <a:pt x="429335" y="495994"/>
                </a:cubicBezTo>
                <a:lnTo>
                  <a:pt x="380694" y="447353"/>
                </a:lnTo>
                <a:lnTo>
                  <a:pt x="319641" y="508405"/>
                </a:lnTo>
                <a:lnTo>
                  <a:pt x="167918" y="356682"/>
                </a:lnTo>
                <a:close/>
                <a:moveTo>
                  <a:pt x="300062" y="119204"/>
                </a:moveTo>
                <a:lnTo>
                  <a:pt x="331634" y="150777"/>
                </a:lnTo>
                <a:lnTo>
                  <a:pt x="146702" y="335709"/>
                </a:lnTo>
                <a:lnTo>
                  <a:pt x="115130" y="304137"/>
                </a:lnTo>
                <a:close/>
                <a:moveTo>
                  <a:pt x="600684" y="0"/>
                </a:moveTo>
                <a:lnTo>
                  <a:pt x="671246" y="70603"/>
                </a:lnTo>
                <a:lnTo>
                  <a:pt x="486316" y="255533"/>
                </a:lnTo>
                <a:lnTo>
                  <a:pt x="480312" y="261537"/>
                </a:lnTo>
                <a:lnTo>
                  <a:pt x="409709" y="190974"/>
                </a:lnTo>
                <a:lnTo>
                  <a:pt x="415713" y="184970"/>
                </a:lnTo>
                <a:lnTo>
                  <a:pt x="594679" y="6004"/>
                </a:lnTo>
                <a:close/>
              </a:path>
            </a:pathLst>
          </a:custGeom>
          <a:solidFill>
            <a:schemeClr val="accent2"/>
          </a:solidFill>
          <a:ln w="4028" cap="flat">
            <a:noFill/>
            <a:prstDash val="solid"/>
            <a:miter/>
          </a:ln>
        </p:spPr>
        <p:txBody>
          <a:bodyPr lIns="164592" tIns="82296" rIns="164592" bIns="82296" rtlCol="0" anchor="ctr"/>
          <a:lstStyle/>
          <a:p>
            <a:endParaRPr lang="en-US" sz="1799"/>
          </a:p>
        </p:txBody>
      </p:sp>
      <p:sp>
        <p:nvSpPr>
          <p:cNvPr id="14" name="Freihandform: Form 42">
            <a:extLst>
              <a:ext uri="{FF2B5EF4-FFF2-40B4-BE49-F238E27FC236}">
                <a16:creationId xmlns:a16="http://schemas.microsoft.com/office/drawing/2014/main" id="{7A9A671B-293B-44D0-9707-9CD725383D5A}"/>
              </a:ext>
            </a:extLst>
          </p:cNvPr>
          <p:cNvSpPr>
            <a:spLocks/>
          </p:cNvSpPr>
          <p:nvPr/>
        </p:nvSpPr>
        <p:spPr bwMode="gray">
          <a:xfrm>
            <a:off x="1071927" y="2601545"/>
            <a:ext cx="645302" cy="898805"/>
          </a:xfrm>
          <a:custGeom>
            <a:avLst/>
            <a:gdLst>
              <a:gd name="connsiteX0" fmla="*/ 161 w 425856"/>
              <a:gd name="connsiteY0" fmla="*/ 448685 h 593150"/>
              <a:gd name="connsiteX1" fmla="*/ 167295 w 425856"/>
              <a:gd name="connsiteY1" fmla="*/ 448685 h 593150"/>
              <a:gd name="connsiteX2" fmla="*/ 167295 w 425856"/>
              <a:gd name="connsiteY2" fmla="*/ 479107 h 593150"/>
              <a:gd name="connsiteX3" fmla="*/ 161 w 425856"/>
              <a:gd name="connsiteY3" fmla="*/ 479107 h 593150"/>
              <a:gd name="connsiteX4" fmla="*/ 267280 w 425856"/>
              <a:gd name="connsiteY4" fmla="*/ 418505 h 593150"/>
              <a:gd name="connsiteX5" fmla="*/ 251130 w 425856"/>
              <a:gd name="connsiteY5" fmla="*/ 434655 h 593150"/>
              <a:gd name="connsiteX6" fmla="*/ 289761 w 425856"/>
              <a:gd name="connsiteY6" fmla="*/ 479107 h 593150"/>
              <a:gd name="connsiteX7" fmla="*/ 251130 w 425856"/>
              <a:gd name="connsiteY7" fmla="*/ 523533 h 593150"/>
              <a:gd name="connsiteX8" fmla="*/ 267280 w 425856"/>
              <a:gd name="connsiteY8" fmla="*/ 539683 h 593150"/>
              <a:gd name="connsiteX9" fmla="*/ 311706 w 425856"/>
              <a:gd name="connsiteY9" fmla="*/ 501052 h 593150"/>
              <a:gd name="connsiteX10" fmla="*/ 356132 w 425856"/>
              <a:gd name="connsiteY10" fmla="*/ 539683 h 593150"/>
              <a:gd name="connsiteX11" fmla="*/ 372282 w 425856"/>
              <a:gd name="connsiteY11" fmla="*/ 523533 h 593150"/>
              <a:gd name="connsiteX12" fmla="*/ 333651 w 425856"/>
              <a:gd name="connsiteY12" fmla="*/ 479107 h 593150"/>
              <a:gd name="connsiteX13" fmla="*/ 372282 w 425856"/>
              <a:gd name="connsiteY13" fmla="*/ 434655 h 593150"/>
              <a:gd name="connsiteX14" fmla="*/ 356132 w 425856"/>
              <a:gd name="connsiteY14" fmla="*/ 418505 h 593150"/>
              <a:gd name="connsiteX15" fmla="*/ 311706 w 425856"/>
              <a:gd name="connsiteY15" fmla="*/ 457136 h 593150"/>
              <a:gd name="connsiteX16" fmla="*/ 197717 w 425856"/>
              <a:gd name="connsiteY16" fmla="*/ 365011 h 593150"/>
              <a:gd name="connsiteX17" fmla="*/ 425856 w 425856"/>
              <a:gd name="connsiteY17" fmla="*/ 365011 h 593150"/>
              <a:gd name="connsiteX18" fmla="*/ 425856 w 425856"/>
              <a:gd name="connsiteY18" fmla="*/ 593150 h 593150"/>
              <a:gd name="connsiteX19" fmla="*/ 197717 w 425856"/>
              <a:gd name="connsiteY19" fmla="*/ 593150 h 593150"/>
              <a:gd name="connsiteX20" fmla="*/ 30422 w 425856"/>
              <a:gd name="connsiteY20" fmla="*/ 182506 h 593150"/>
              <a:gd name="connsiteX21" fmla="*/ 30422 w 425856"/>
              <a:gd name="connsiteY21" fmla="*/ 228139 h 593150"/>
              <a:gd name="connsiteX22" fmla="*/ 288983 w 425856"/>
              <a:gd name="connsiteY22" fmla="*/ 227978 h 593150"/>
              <a:gd name="connsiteX23" fmla="*/ 288983 w 425856"/>
              <a:gd name="connsiteY23" fmla="*/ 182506 h 593150"/>
              <a:gd name="connsiteX24" fmla="*/ 30422 w 425856"/>
              <a:gd name="connsiteY24" fmla="*/ 106477 h 593150"/>
              <a:gd name="connsiteX25" fmla="*/ 30422 w 425856"/>
              <a:gd name="connsiteY25" fmla="*/ 152084 h 593150"/>
              <a:gd name="connsiteX26" fmla="*/ 288983 w 425856"/>
              <a:gd name="connsiteY26" fmla="*/ 152084 h 593150"/>
              <a:gd name="connsiteX27" fmla="*/ 288983 w 425856"/>
              <a:gd name="connsiteY27" fmla="*/ 106477 h 593150"/>
              <a:gd name="connsiteX28" fmla="*/ 53225 w 425856"/>
              <a:gd name="connsiteY28" fmla="*/ 30422 h 593150"/>
              <a:gd name="connsiteX29" fmla="*/ 30422 w 425856"/>
              <a:gd name="connsiteY29" fmla="*/ 53225 h 593150"/>
              <a:gd name="connsiteX30" fmla="*/ 53225 w 425856"/>
              <a:gd name="connsiteY30" fmla="*/ 76028 h 593150"/>
              <a:gd name="connsiteX31" fmla="*/ 76055 w 425856"/>
              <a:gd name="connsiteY31" fmla="*/ 53225 h 593150"/>
              <a:gd name="connsiteX32" fmla="*/ 53225 w 425856"/>
              <a:gd name="connsiteY32" fmla="*/ 30422 h 593150"/>
              <a:gd name="connsiteX33" fmla="*/ 0 w 425856"/>
              <a:gd name="connsiteY33" fmla="*/ 0 h 593150"/>
              <a:gd name="connsiteX34" fmla="*/ 319405 w 425856"/>
              <a:gd name="connsiteY34" fmla="*/ 0 h 593150"/>
              <a:gd name="connsiteX35" fmla="*/ 319379 w 425856"/>
              <a:gd name="connsiteY35" fmla="*/ 334589 h 593150"/>
              <a:gd name="connsiteX36" fmla="*/ 167295 w 425856"/>
              <a:gd name="connsiteY36" fmla="*/ 334589 h 593150"/>
              <a:gd name="connsiteX37" fmla="*/ 167295 w 425856"/>
              <a:gd name="connsiteY37" fmla="*/ 425695 h 593150"/>
              <a:gd name="connsiteX38" fmla="*/ 0 w 425856"/>
              <a:gd name="connsiteY38" fmla="*/ 425882 h 59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5856" h="593150">
                <a:moveTo>
                  <a:pt x="161" y="448685"/>
                </a:moveTo>
                <a:lnTo>
                  <a:pt x="167295" y="448685"/>
                </a:lnTo>
                <a:lnTo>
                  <a:pt x="167295" y="479107"/>
                </a:lnTo>
                <a:lnTo>
                  <a:pt x="161" y="479107"/>
                </a:lnTo>
                <a:close/>
                <a:moveTo>
                  <a:pt x="267280" y="418505"/>
                </a:moveTo>
                <a:lnTo>
                  <a:pt x="251130" y="434655"/>
                </a:lnTo>
                <a:lnTo>
                  <a:pt x="289761" y="479107"/>
                </a:lnTo>
                <a:lnTo>
                  <a:pt x="251130" y="523533"/>
                </a:lnTo>
                <a:lnTo>
                  <a:pt x="267280" y="539683"/>
                </a:lnTo>
                <a:lnTo>
                  <a:pt x="311706" y="501052"/>
                </a:lnTo>
                <a:lnTo>
                  <a:pt x="356132" y="539683"/>
                </a:lnTo>
                <a:lnTo>
                  <a:pt x="372282" y="523533"/>
                </a:lnTo>
                <a:lnTo>
                  <a:pt x="333651" y="479107"/>
                </a:lnTo>
                <a:lnTo>
                  <a:pt x="372282" y="434655"/>
                </a:lnTo>
                <a:lnTo>
                  <a:pt x="356132" y="418505"/>
                </a:lnTo>
                <a:lnTo>
                  <a:pt x="311706" y="457136"/>
                </a:lnTo>
                <a:close/>
                <a:moveTo>
                  <a:pt x="197717" y="365011"/>
                </a:moveTo>
                <a:lnTo>
                  <a:pt x="425856" y="365011"/>
                </a:lnTo>
                <a:lnTo>
                  <a:pt x="425856" y="593150"/>
                </a:lnTo>
                <a:lnTo>
                  <a:pt x="197717" y="593150"/>
                </a:lnTo>
                <a:close/>
                <a:moveTo>
                  <a:pt x="30422" y="182506"/>
                </a:moveTo>
                <a:lnTo>
                  <a:pt x="30422" y="228139"/>
                </a:lnTo>
                <a:lnTo>
                  <a:pt x="288983" y="227978"/>
                </a:lnTo>
                <a:lnTo>
                  <a:pt x="288983" y="182506"/>
                </a:lnTo>
                <a:close/>
                <a:moveTo>
                  <a:pt x="30422" y="106477"/>
                </a:moveTo>
                <a:lnTo>
                  <a:pt x="30422" y="152084"/>
                </a:lnTo>
                <a:lnTo>
                  <a:pt x="288983" y="152084"/>
                </a:lnTo>
                <a:lnTo>
                  <a:pt x="288983" y="106477"/>
                </a:lnTo>
                <a:close/>
                <a:moveTo>
                  <a:pt x="53225" y="30422"/>
                </a:moveTo>
                <a:cubicBezTo>
                  <a:pt x="40643" y="30422"/>
                  <a:pt x="30422" y="40616"/>
                  <a:pt x="30422" y="53225"/>
                </a:cubicBezTo>
                <a:cubicBezTo>
                  <a:pt x="30422" y="65834"/>
                  <a:pt x="40643" y="76028"/>
                  <a:pt x="53225" y="76028"/>
                </a:cubicBezTo>
                <a:cubicBezTo>
                  <a:pt x="65834" y="76028"/>
                  <a:pt x="76055" y="65834"/>
                  <a:pt x="76055" y="53225"/>
                </a:cubicBezTo>
                <a:cubicBezTo>
                  <a:pt x="76055" y="40616"/>
                  <a:pt x="65834" y="30422"/>
                  <a:pt x="53225" y="30422"/>
                </a:cubicBezTo>
                <a:close/>
                <a:moveTo>
                  <a:pt x="0" y="0"/>
                </a:moveTo>
                <a:lnTo>
                  <a:pt x="319405" y="0"/>
                </a:lnTo>
                <a:lnTo>
                  <a:pt x="319379" y="334589"/>
                </a:lnTo>
                <a:lnTo>
                  <a:pt x="167295" y="334589"/>
                </a:lnTo>
                <a:lnTo>
                  <a:pt x="167295" y="425695"/>
                </a:lnTo>
                <a:lnTo>
                  <a:pt x="0" y="425882"/>
                </a:lnTo>
                <a:close/>
              </a:path>
            </a:pathLst>
          </a:custGeom>
          <a:solidFill>
            <a:schemeClr val="accent2"/>
          </a:solidFill>
          <a:ln w="2681" cap="flat">
            <a:noFill/>
            <a:prstDash val="solid"/>
            <a:miter/>
          </a:ln>
        </p:spPr>
        <p:txBody>
          <a:bodyPr lIns="164592" tIns="82296" rIns="164592" bIns="82296" rtlCol="0" anchor="ctr"/>
          <a:lstStyle/>
          <a:p>
            <a:endParaRPr lang="en-US" sz="1799"/>
          </a:p>
        </p:txBody>
      </p:sp>
      <p:sp>
        <p:nvSpPr>
          <p:cNvPr id="15" name="Freihandform: Form 51">
            <a:extLst>
              <a:ext uri="{FF2B5EF4-FFF2-40B4-BE49-F238E27FC236}">
                <a16:creationId xmlns:a16="http://schemas.microsoft.com/office/drawing/2014/main" id="{A9094F04-56A4-43ED-A3D5-45E450AD8FEF}"/>
              </a:ext>
            </a:extLst>
          </p:cNvPr>
          <p:cNvSpPr>
            <a:spLocks/>
          </p:cNvSpPr>
          <p:nvPr/>
        </p:nvSpPr>
        <p:spPr bwMode="gray">
          <a:xfrm>
            <a:off x="8117514" y="2502137"/>
            <a:ext cx="658393" cy="998213"/>
          </a:xfrm>
          <a:custGeom>
            <a:avLst/>
            <a:gdLst>
              <a:gd name="connsiteX0" fmla="*/ 0 w 514484"/>
              <a:gd name="connsiteY0" fmla="*/ 619958 h 780027"/>
              <a:gd name="connsiteX1" fmla="*/ 116158 w 514484"/>
              <a:gd name="connsiteY1" fmla="*/ 666415 h 780027"/>
              <a:gd name="connsiteX2" fmla="*/ 116158 w 514484"/>
              <a:gd name="connsiteY2" fmla="*/ 780027 h 780027"/>
              <a:gd name="connsiteX3" fmla="*/ 0 w 514484"/>
              <a:gd name="connsiteY3" fmla="*/ 730232 h 780027"/>
              <a:gd name="connsiteX4" fmla="*/ 183107 w 514484"/>
              <a:gd name="connsiteY4" fmla="*/ 358134 h 780027"/>
              <a:gd name="connsiteX5" fmla="*/ 212351 w 514484"/>
              <a:gd name="connsiteY5" fmla="*/ 361735 h 780027"/>
              <a:gd name="connsiteX6" fmla="*/ 209336 w 514484"/>
              <a:gd name="connsiteY6" fmla="*/ 398122 h 780027"/>
              <a:gd name="connsiteX7" fmla="*/ 116158 w 514484"/>
              <a:gd name="connsiteY7" fmla="*/ 464690 h 780027"/>
              <a:gd name="connsiteX8" fmla="*/ 116158 w 514484"/>
              <a:gd name="connsiteY8" fmla="*/ 597447 h 780027"/>
              <a:gd name="connsiteX9" fmla="*/ 116158 w 514484"/>
              <a:gd name="connsiteY9" fmla="*/ 630643 h 780027"/>
              <a:gd name="connsiteX10" fmla="*/ 33167 w 514484"/>
              <a:gd name="connsiteY10" fmla="*/ 597447 h 780027"/>
              <a:gd name="connsiteX11" fmla="*/ 33167 w 514484"/>
              <a:gd name="connsiteY11" fmla="*/ 448092 h 780027"/>
              <a:gd name="connsiteX12" fmla="*/ 398298 w 514484"/>
              <a:gd name="connsiteY12" fmla="*/ 314780 h 780027"/>
              <a:gd name="connsiteX13" fmla="*/ 365101 w 514484"/>
              <a:gd name="connsiteY13" fmla="*/ 347977 h 780027"/>
              <a:gd name="connsiteX14" fmla="*/ 398298 w 514484"/>
              <a:gd name="connsiteY14" fmla="*/ 381173 h 780027"/>
              <a:gd name="connsiteX15" fmla="*/ 431494 w 514484"/>
              <a:gd name="connsiteY15" fmla="*/ 347977 h 780027"/>
              <a:gd name="connsiteX16" fmla="*/ 398298 w 514484"/>
              <a:gd name="connsiteY16" fmla="*/ 314780 h 780027"/>
              <a:gd name="connsiteX17" fmla="*/ 181994 w 514484"/>
              <a:gd name="connsiteY17" fmla="*/ 265542 h 780027"/>
              <a:gd name="connsiteX18" fmla="*/ 432021 w 514484"/>
              <a:gd name="connsiteY18" fmla="*/ 265542 h 780027"/>
              <a:gd name="connsiteX19" fmla="*/ 464661 w 514484"/>
              <a:gd name="connsiteY19" fmla="*/ 298211 h 780027"/>
              <a:gd name="connsiteX20" fmla="*/ 464661 w 514484"/>
              <a:gd name="connsiteY20" fmla="*/ 713078 h 780027"/>
              <a:gd name="connsiteX21" fmla="*/ 432021 w 514484"/>
              <a:gd name="connsiteY21" fmla="*/ 745719 h 780027"/>
              <a:gd name="connsiteX22" fmla="*/ 181994 w 514484"/>
              <a:gd name="connsiteY22" fmla="*/ 745719 h 780027"/>
              <a:gd name="connsiteX23" fmla="*/ 149354 w 514484"/>
              <a:gd name="connsiteY23" fmla="*/ 713078 h 780027"/>
              <a:gd name="connsiteX24" fmla="*/ 149354 w 514484"/>
              <a:gd name="connsiteY24" fmla="*/ 679677 h 780027"/>
              <a:gd name="connsiteX25" fmla="*/ 149354 w 514484"/>
              <a:gd name="connsiteY25" fmla="*/ 481758 h 780027"/>
              <a:gd name="connsiteX26" fmla="*/ 228627 w 514484"/>
              <a:gd name="connsiteY26" fmla="*/ 425142 h 780027"/>
              <a:gd name="connsiteX27" fmla="*/ 252368 w 514484"/>
              <a:gd name="connsiteY27" fmla="*/ 383369 h 780027"/>
              <a:gd name="connsiteX28" fmla="*/ 235829 w 514484"/>
              <a:gd name="connsiteY28" fmla="*/ 338258 h 780027"/>
              <a:gd name="connsiteX29" fmla="*/ 195431 w 514484"/>
              <a:gd name="connsiteY29" fmla="*/ 321543 h 780027"/>
              <a:gd name="connsiteX30" fmla="*/ 166040 w 514484"/>
              <a:gd name="connsiteY30" fmla="*/ 329681 h 780027"/>
              <a:gd name="connsiteX31" fmla="*/ 149354 w 514484"/>
              <a:gd name="connsiteY31" fmla="*/ 339692 h 780027"/>
              <a:gd name="connsiteX32" fmla="*/ 149354 w 514484"/>
              <a:gd name="connsiteY32" fmla="*/ 298182 h 780027"/>
              <a:gd name="connsiteX33" fmla="*/ 181994 w 514484"/>
              <a:gd name="connsiteY33" fmla="*/ 265542 h 780027"/>
              <a:gd name="connsiteX34" fmla="*/ 307022 w 514484"/>
              <a:gd name="connsiteY34" fmla="*/ 102077 h 780027"/>
              <a:gd name="connsiteX35" fmla="*/ 437787 w 514484"/>
              <a:gd name="connsiteY35" fmla="*/ 164284 h 780027"/>
              <a:gd name="connsiteX36" fmla="*/ 397009 w 514484"/>
              <a:gd name="connsiteY36" fmla="*/ 199149 h 780027"/>
              <a:gd name="connsiteX37" fmla="*/ 307022 w 514484"/>
              <a:gd name="connsiteY37" fmla="*/ 156322 h 780027"/>
              <a:gd name="connsiteX38" fmla="*/ 217005 w 514484"/>
              <a:gd name="connsiteY38" fmla="*/ 199149 h 780027"/>
              <a:gd name="connsiteX39" fmla="*/ 176256 w 514484"/>
              <a:gd name="connsiteY39" fmla="*/ 164284 h 780027"/>
              <a:gd name="connsiteX40" fmla="*/ 307022 w 514484"/>
              <a:gd name="connsiteY40" fmla="*/ 102077 h 780027"/>
              <a:gd name="connsiteX41" fmla="*/ 307022 w 514484"/>
              <a:gd name="connsiteY41" fmla="*/ 0 h 780027"/>
              <a:gd name="connsiteX42" fmla="*/ 514484 w 514484"/>
              <a:gd name="connsiteY42" fmla="*/ 98682 h 780027"/>
              <a:gd name="connsiteX43" fmla="*/ 473882 w 514484"/>
              <a:gd name="connsiteY43" fmla="*/ 133400 h 780027"/>
              <a:gd name="connsiteX44" fmla="*/ 307022 w 514484"/>
              <a:gd name="connsiteY44" fmla="*/ 54039 h 780027"/>
              <a:gd name="connsiteX45" fmla="*/ 140132 w 514484"/>
              <a:gd name="connsiteY45" fmla="*/ 133400 h 780027"/>
              <a:gd name="connsiteX46" fmla="*/ 99559 w 514484"/>
              <a:gd name="connsiteY46" fmla="*/ 98682 h 780027"/>
              <a:gd name="connsiteX47" fmla="*/ 307022 w 514484"/>
              <a:gd name="connsiteY47" fmla="*/ 0 h 7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14484" h="780027">
                <a:moveTo>
                  <a:pt x="0" y="619958"/>
                </a:moveTo>
                <a:lnTo>
                  <a:pt x="116158" y="666415"/>
                </a:lnTo>
                <a:lnTo>
                  <a:pt x="116158" y="780027"/>
                </a:lnTo>
                <a:lnTo>
                  <a:pt x="0" y="730232"/>
                </a:lnTo>
                <a:close/>
                <a:moveTo>
                  <a:pt x="183107" y="358134"/>
                </a:moveTo>
                <a:cubicBezTo>
                  <a:pt x="192533" y="352484"/>
                  <a:pt x="204594" y="353977"/>
                  <a:pt x="212351" y="361735"/>
                </a:cubicBezTo>
                <a:cubicBezTo>
                  <a:pt x="222831" y="372215"/>
                  <a:pt x="221397" y="389545"/>
                  <a:pt x="209336" y="398122"/>
                </a:cubicBezTo>
                <a:lnTo>
                  <a:pt x="116158" y="464690"/>
                </a:lnTo>
                <a:lnTo>
                  <a:pt x="116158" y="597447"/>
                </a:lnTo>
                <a:lnTo>
                  <a:pt x="116158" y="630643"/>
                </a:lnTo>
                <a:lnTo>
                  <a:pt x="33167" y="597447"/>
                </a:lnTo>
                <a:lnTo>
                  <a:pt x="33167" y="448092"/>
                </a:lnTo>
                <a:close/>
                <a:moveTo>
                  <a:pt x="398298" y="314780"/>
                </a:moveTo>
                <a:cubicBezTo>
                  <a:pt x="379972" y="314780"/>
                  <a:pt x="365101" y="329651"/>
                  <a:pt x="365101" y="347977"/>
                </a:cubicBezTo>
                <a:cubicBezTo>
                  <a:pt x="365101" y="366302"/>
                  <a:pt x="379972" y="381173"/>
                  <a:pt x="398298" y="381173"/>
                </a:cubicBezTo>
                <a:cubicBezTo>
                  <a:pt x="416623" y="381173"/>
                  <a:pt x="431494" y="366302"/>
                  <a:pt x="431494" y="347977"/>
                </a:cubicBezTo>
                <a:cubicBezTo>
                  <a:pt x="431494" y="329651"/>
                  <a:pt x="416623" y="314780"/>
                  <a:pt x="398298" y="314780"/>
                </a:cubicBezTo>
                <a:close/>
                <a:moveTo>
                  <a:pt x="181994" y="265542"/>
                </a:moveTo>
                <a:lnTo>
                  <a:pt x="432021" y="265542"/>
                </a:lnTo>
                <a:cubicBezTo>
                  <a:pt x="450054" y="265542"/>
                  <a:pt x="464691" y="280150"/>
                  <a:pt x="464661" y="298211"/>
                </a:cubicBezTo>
                <a:lnTo>
                  <a:pt x="464661" y="713078"/>
                </a:lnTo>
                <a:cubicBezTo>
                  <a:pt x="464661" y="731111"/>
                  <a:pt x="450054" y="745719"/>
                  <a:pt x="432021" y="745719"/>
                </a:cubicBezTo>
                <a:lnTo>
                  <a:pt x="181994" y="745719"/>
                </a:lnTo>
                <a:cubicBezTo>
                  <a:pt x="163962" y="745719"/>
                  <a:pt x="149354" y="731111"/>
                  <a:pt x="149354" y="713078"/>
                </a:cubicBezTo>
                <a:lnTo>
                  <a:pt x="149354" y="679677"/>
                </a:lnTo>
                <a:lnTo>
                  <a:pt x="149354" y="481758"/>
                </a:lnTo>
                <a:lnTo>
                  <a:pt x="228627" y="425142"/>
                </a:lnTo>
                <a:cubicBezTo>
                  <a:pt x="242327" y="415365"/>
                  <a:pt x="250993" y="400143"/>
                  <a:pt x="252368" y="383369"/>
                </a:cubicBezTo>
                <a:cubicBezTo>
                  <a:pt x="253744" y="366595"/>
                  <a:pt x="247714" y="350143"/>
                  <a:pt x="235829" y="338258"/>
                </a:cubicBezTo>
                <a:cubicBezTo>
                  <a:pt x="225056" y="327485"/>
                  <a:pt x="210683" y="321543"/>
                  <a:pt x="195431" y="321543"/>
                </a:cubicBezTo>
                <a:cubicBezTo>
                  <a:pt x="185068" y="321543"/>
                  <a:pt x="174910" y="324353"/>
                  <a:pt x="166040" y="329681"/>
                </a:cubicBezTo>
                <a:lnTo>
                  <a:pt x="149354" y="339692"/>
                </a:lnTo>
                <a:lnTo>
                  <a:pt x="149354" y="298182"/>
                </a:lnTo>
                <a:cubicBezTo>
                  <a:pt x="149354" y="280150"/>
                  <a:pt x="163962" y="265542"/>
                  <a:pt x="181994" y="265542"/>
                </a:cubicBezTo>
                <a:close/>
                <a:moveTo>
                  <a:pt x="307022" y="102077"/>
                </a:moveTo>
                <a:cubicBezTo>
                  <a:pt x="359509" y="102077"/>
                  <a:pt x="406464" y="126257"/>
                  <a:pt x="437787" y="164284"/>
                </a:cubicBezTo>
                <a:lnTo>
                  <a:pt x="397009" y="199149"/>
                </a:lnTo>
                <a:cubicBezTo>
                  <a:pt x="375464" y="172978"/>
                  <a:pt x="343145" y="156322"/>
                  <a:pt x="307022" y="156322"/>
                </a:cubicBezTo>
                <a:cubicBezTo>
                  <a:pt x="270898" y="156322"/>
                  <a:pt x="238580" y="172978"/>
                  <a:pt x="217005" y="199149"/>
                </a:cubicBezTo>
                <a:lnTo>
                  <a:pt x="176256" y="164284"/>
                </a:lnTo>
                <a:cubicBezTo>
                  <a:pt x="207579" y="126287"/>
                  <a:pt x="254534" y="102077"/>
                  <a:pt x="307022" y="102077"/>
                </a:cubicBezTo>
                <a:close/>
                <a:moveTo>
                  <a:pt x="307022" y="0"/>
                </a:moveTo>
                <a:cubicBezTo>
                  <a:pt x="390276" y="0"/>
                  <a:pt x="464777" y="38378"/>
                  <a:pt x="514484" y="98682"/>
                </a:cubicBezTo>
                <a:lnTo>
                  <a:pt x="473882" y="133400"/>
                </a:lnTo>
                <a:cubicBezTo>
                  <a:pt x="433894" y="84894"/>
                  <a:pt x="374000" y="54039"/>
                  <a:pt x="307022" y="54039"/>
                </a:cubicBezTo>
                <a:cubicBezTo>
                  <a:pt x="240014" y="54039"/>
                  <a:pt x="180091" y="84894"/>
                  <a:pt x="140132" y="133400"/>
                </a:cubicBezTo>
                <a:lnTo>
                  <a:pt x="99559" y="98682"/>
                </a:lnTo>
                <a:cubicBezTo>
                  <a:pt x="149236" y="38349"/>
                  <a:pt x="223767" y="0"/>
                  <a:pt x="307022" y="0"/>
                </a:cubicBezTo>
                <a:close/>
              </a:path>
            </a:pathLst>
          </a:custGeom>
          <a:solidFill>
            <a:schemeClr val="accent2"/>
          </a:solidFill>
          <a:ln w="2926" cap="flat">
            <a:noFill/>
            <a:prstDash val="solid"/>
            <a:miter/>
          </a:ln>
        </p:spPr>
        <p:txBody>
          <a:bodyPr lIns="164592" tIns="82296" rIns="164592" bIns="82296" rtlCol="0" anchor="ctr"/>
          <a:lstStyle/>
          <a:p>
            <a:endParaRPr lang="en-US" sz="1799"/>
          </a:p>
        </p:txBody>
      </p:sp>
      <p:sp>
        <p:nvSpPr>
          <p:cNvPr id="16" name="Freihandform: Form 60">
            <a:extLst>
              <a:ext uri="{FF2B5EF4-FFF2-40B4-BE49-F238E27FC236}">
                <a16:creationId xmlns:a16="http://schemas.microsoft.com/office/drawing/2014/main" id="{F41EDB45-3E40-4692-AB12-46255E9B5A4B}"/>
              </a:ext>
            </a:extLst>
          </p:cNvPr>
          <p:cNvSpPr>
            <a:spLocks/>
          </p:cNvSpPr>
          <p:nvPr/>
        </p:nvSpPr>
        <p:spPr bwMode="gray">
          <a:xfrm>
            <a:off x="3313184" y="2636109"/>
            <a:ext cx="864209" cy="864241"/>
          </a:xfrm>
          <a:custGeom>
            <a:avLst/>
            <a:gdLst>
              <a:gd name="connsiteX0" fmla="*/ 669582 w 714811"/>
              <a:gd name="connsiteY0" fmla="*/ 486727 h 714838"/>
              <a:gd name="connsiteX1" fmla="*/ 626443 w 714811"/>
              <a:gd name="connsiteY1" fmla="*/ 517149 h 714838"/>
              <a:gd name="connsiteX2" fmla="*/ 598140 w 714811"/>
              <a:gd name="connsiteY2" fmla="*/ 517149 h 714838"/>
              <a:gd name="connsiteX3" fmla="*/ 638140 w 714811"/>
              <a:gd name="connsiteY3" fmla="*/ 372282 h 714838"/>
              <a:gd name="connsiteX4" fmla="*/ 625585 w 714811"/>
              <a:gd name="connsiteY4" fmla="*/ 289010 h 714838"/>
              <a:gd name="connsiteX5" fmla="*/ 684417 w 714811"/>
              <a:gd name="connsiteY5" fmla="*/ 289010 h 714838"/>
              <a:gd name="connsiteX6" fmla="*/ 684417 w 714811"/>
              <a:gd name="connsiteY6" fmla="*/ 258588 h 714838"/>
              <a:gd name="connsiteX7" fmla="*/ 614157 w 714811"/>
              <a:gd name="connsiteY7" fmla="*/ 258588 h 714838"/>
              <a:gd name="connsiteX8" fmla="*/ 501911 w 714811"/>
              <a:gd name="connsiteY8" fmla="*/ 131346 h 714838"/>
              <a:gd name="connsiteX9" fmla="*/ 501911 w 714811"/>
              <a:gd name="connsiteY9" fmla="*/ 88530 h 714838"/>
              <a:gd name="connsiteX10" fmla="*/ 532334 w 714811"/>
              <a:gd name="connsiteY10" fmla="*/ 46035 h 714838"/>
              <a:gd name="connsiteX11" fmla="*/ 486298 w 714811"/>
              <a:gd name="connsiteY11" fmla="*/ 0 h 714838"/>
              <a:gd name="connsiteX12" fmla="*/ 441067 w 714811"/>
              <a:gd name="connsiteY12" fmla="*/ 46035 h 714838"/>
              <a:gd name="connsiteX13" fmla="*/ 471489 w 714811"/>
              <a:gd name="connsiteY13" fmla="*/ 88718 h 714838"/>
              <a:gd name="connsiteX14" fmla="*/ 471489 w 714811"/>
              <a:gd name="connsiteY14" fmla="*/ 115411 h 714838"/>
              <a:gd name="connsiteX15" fmla="*/ 357795 w 714811"/>
              <a:gd name="connsiteY15" fmla="*/ 91240 h 714838"/>
              <a:gd name="connsiteX16" fmla="*/ 228139 w 714811"/>
              <a:gd name="connsiteY16" fmla="*/ 122976 h 714838"/>
              <a:gd name="connsiteX17" fmla="*/ 228139 w 714811"/>
              <a:gd name="connsiteY17" fmla="*/ 60817 h 714838"/>
              <a:gd name="connsiteX18" fmla="*/ 197717 w 714811"/>
              <a:gd name="connsiteY18" fmla="*/ 60817 h 714838"/>
              <a:gd name="connsiteX19" fmla="*/ 197717 w 714811"/>
              <a:gd name="connsiteY19" fmla="*/ 141380 h 714838"/>
              <a:gd name="connsiteX20" fmla="*/ 76672 w 714811"/>
              <a:gd name="connsiteY20" fmla="*/ 372228 h 714838"/>
              <a:gd name="connsiteX21" fmla="*/ 81796 w 714811"/>
              <a:gd name="connsiteY21" fmla="*/ 425856 h 714838"/>
              <a:gd name="connsiteX22" fmla="*/ 0 w 714811"/>
              <a:gd name="connsiteY22" fmla="*/ 425856 h 714838"/>
              <a:gd name="connsiteX23" fmla="*/ 0 w 714811"/>
              <a:gd name="connsiteY23" fmla="*/ 456278 h 714838"/>
              <a:gd name="connsiteX24" fmla="*/ 89442 w 714811"/>
              <a:gd name="connsiteY24" fmla="*/ 456278 h 714838"/>
              <a:gd name="connsiteX25" fmla="*/ 197717 w 714811"/>
              <a:gd name="connsiteY25" fmla="*/ 603720 h 714838"/>
              <a:gd name="connsiteX26" fmla="*/ 197717 w 714811"/>
              <a:gd name="connsiteY26" fmla="*/ 714839 h 714838"/>
              <a:gd name="connsiteX27" fmla="*/ 228139 w 714811"/>
              <a:gd name="connsiteY27" fmla="*/ 714839 h 714838"/>
              <a:gd name="connsiteX28" fmla="*/ 228139 w 714811"/>
              <a:gd name="connsiteY28" fmla="*/ 622178 h 714838"/>
              <a:gd name="connsiteX29" fmla="*/ 357795 w 714811"/>
              <a:gd name="connsiteY29" fmla="*/ 653995 h 714838"/>
              <a:gd name="connsiteX30" fmla="*/ 577108 w 714811"/>
              <a:gd name="connsiteY30" fmla="*/ 547517 h 714838"/>
              <a:gd name="connsiteX31" fmla="*/ 626148 w 714811"/>
              <a:gd name="connsiteY31" fmla="*/ 547517 h 714838"/>
              <a:gd name="connsiteX32" fmla="*/ 669582 w 714811"/>
              <a:gd name="connsiteY32" fmla="*/ 577939 h 714838"/>
              <a:gd name="connsiteX33" fmla="*/ 714812 w 714811"/>
              <a:gd name="connsiteY33" fmla="*/ 532709 h 714838"/>
              <a:gd name="connsiteX34" fmla="*/ 669582 w 714811"/>
              <a:gd name="connsiteY34" fmla="*/ 486727 h 714838"/>
              <a:gd name="connsiteX35" fmla="*/ 580515 w 714811"/>
              <a:gd name="connsiteY35" fmla="*/ 258588 h 714838"/>
              <a:gd name="connsiteX36" fmla="*/ 501884 w 714811"/>
              <a:gd name="connsiteY36" fmla="*/ 258588 h 714838"/>
              <a:gd name="connsiteX37" fmla="*/ 501884 w 714811"/>
              <a:gd name="connsiteY37" fmla="*/ 167643 h 714838"/>
              <a:gd name="connsiteX38" fmla="*/ 580515 w 714811"/>
              <a:gd name="connsiteY38" fmla="*/ 258588 h 714838"/>
              <a:gd name="connsiteX39" fmla="*/ 486674 w 714811"/>
              <a:gd name="connsiteY39" fmla="*/ 30449 h 714838"/>
              <a:gd name="connsiteX40" fmla="*/ 501884 w 714811"/>
              <a:gd name="connsiteY40" fmla="*/ 45660 h 714838"/>
              <a:gd name="connsiteX41" fmla="*/ 486674 w 714811"/>
              <a:gd name="connsiteY41" fmla="*/ 60871 h 714838"/>
              <a:gd name="connsiteX42" fmla="*/ 471462 w 714811"/>
              <a:gd name="connsiteY42" fmla="*/ 45660 h 714838"/>
              <a:gd name="connsiteX43" fmla="*/ 486674 w 714811"/>
              <a:gd name="connsiteY43" fmla="*/ 30449 h 714838"/>
              <a:gd name="connsiteX44" fmla="*/ 228112 w 714811"/>
              <a:gd name="connsiteY44" fmla="*/ 157878 h 714838"/>
              <a:gd name="connsiteX45" fmla="*/ 357795 w 714811"/>
              <a:gd name="connsiteY45" fmla="*/ 121688 h 714838"/>
              <a:gd name="connsiteX46" fmla="*/ 471462 w 714811"/>
              <a:gd name="connsiteY46" fmla="*/ 149133 h 714838"/>
              <a:gd name="connsiteX47" fmla="*/ 471462 w 714811"/>
              <a:gd name="connsiteY47" fmla="*/ 258561 h 714838"/>
              <a:gd name="connsiteX48" fmla="*/ 255798 w 714811"/>
              <a:gd name="connsiteY48" fmla="*/ 258561 h 714838"/>
              <a:gd name="connsiteX49" fmla="*/ 228112 w 714811"/>
              <a:gd name="connsiteY49" fmla="*/ 230741 h 714838"/>
              <a:gd name="connsiteX50" fmla="*/ 228112 w 714811"/>
              <a:gd name="connsiteY50" fmla="*/ 157878 h 714838"/>
              <a:gd name="connsiteX51" fmla="*/ 197691 w 714811"/>
              <a:gd name="connsiteY51" fmla="*/ 565545 h 714838"/>
              <a:gd name="connsiteX52" fmla="*/ 121474 w 714811"/>
              <a:gd name="connsiteY52" fmla="*/ 456305 h 714838"/>
              <a:gd name="connsiteX53" fmla="*/ 197691 w 714811"/>
              <a:gd name="connsiteY53" fmla="*/ 456305 h 714838"/>
              <a:gd name="connsiteX54" fmla="*/ 197691 w 714811"/>
              <a:gd name="connsiteY54" fmla="*/ 565545 h 714838"/>
              <a:gd name="connsiteX55" fmla="*/ 197691 w 714811"/>
              <a:gd name="connsiteY55" fmla="*/ 425883 h 714838"/>
              <a:gd name="connsiteX56" fmla="*/ 112809 w 714811"/>
              <a:gd name="connsiteY56" fmla="*/ 425883 h 714838"/>
              <a:gd name="connsiteX57" fmla="*/ 107041 w 714811"/>
              <a:gd name="connsiteY57" fmla="*/ 372255 h 714838"/>
              <a:gd name="connsiteX58" fmla="*/ 197691 w 714811"/>
              <a:gd name="connsiteY58" fmla="*/ 179555 h 714838"/>
              <a:gd name="connsiteX59" fmla="*/ 197691 w 714811"/>
              <a:gd name="connsiteY59" fmla="*/ 231036 h 714838"/>
              <a:gd name="connsiteX60" fmla="*/ 167268 w 714811"/>
              <a:gd name="connsiteY60" fmla="*/ 274175 h 714838"/>
              <a:gd name="connsiteX61" fmla="*/ 197691 w 714811"/>
              <a:gd name="connsiteY61" fmla="*/ 316669 h 714838"/>
              <a:gd name="connsiteX62" fmla="*/ 197691 w 714811"/>
              <a:gd name="connsiteY62" fmla="*/ 425883 h 714838"/>
              <a:gd name="connsiteX63" fmla="*/ 212901 w 714811"/>
              <a:gd name="connsiteY63" fmla="*/ 289010 h 714838"/>
              <a:gd name="connsiteX64" fmla="*/ 197691 w 714811"/>
              <a:gd name="connsiteY64" fmla="*/ 273799 h 714838"/>
              <a:gd name="connsiteX65" fmla="*/ 212901 w 714811"/>
              <a:gd name="connsiteY65" fmla="*/ 258588 h 714838"/>
              <a:gd name="connsiteX66" fmla="*/ 228112 w 714811"/>
              <a:gd name="connsiteY66" fmla="*/ 273799 h 714838"/>
              <a:gd name="connsiteX67" fmla="*/ 212901 w 714811"/>
              <a:gd name="connsiteY67" fmla="*/ 289010 h 714838"/>
              <a:gd name="connsiteX68" fmla="*/ 304570 w 714811"/>
              <a:gd name="connsiteY68" fmla="*/ 486727 h 714838"/>
              <a:gd name="connsiteX69" fmla="*/ 261431 w 714811"/>
              <a:gd name="connsiteY69" fmla="*/ 517149 h 714838"/>
              <a:gd name="connsiteX70" fmla="*/ 228112 w 714811"/>
              <a:gd name="connsiteY70" fmla="*/ 517149 h 714838"/>
              <a:gd name="connsiteX71" fmla="*/ 228112 w 714811"/>
              <a:gd name="connsiteY71" fmla="*/ 456305 h 714838"/>
              <a:gd name="connsiteX72" fmla="*/ 380196 w 714811"/>
              <a:gd name="connsiteY72" fmla="*/ 456305 h 714838"/>
              <a:gd name="connsiteX73" fmla="*/ 380196 w 714811"/>
              <a:gd name="connsiteY73" fmla="*/ 517149 h 714838"/>
              <a:gd name="connsiteX74" fmla="*/ 347038 w 714811"/>
              <a:gd name="connsiteY74" fmla="*/ 517149 h 714838"/>
              <a:gd name="connsiteX75" fmla="*/ 304570 w 714811"/>
              <a:gd name="connsiteY75" fmla="*/ 486727 h 714838"/>
              <a:gd name="connsiteX76" fmla="*/ 319379 w 714811"/>
              <a:gd name="connsiteY76" fmla="*/ 532333 h 714838"/>
              <a:gd name="connsiteX77" fmla="*/ 304168 w 714811"/>
              <a:gd name="connsiteY77" fmla="*/ 547544 h 714838"/>
              <a:gd name="connsiteX78" fmla="*/ 288956 w 714811"/>
              <a:gd name="connsiteY78" fmla="*/ 532333 h 714838"/>
              <a:gd name="connsiteX79" fmla="*/ 304168 w 714811"/>
              <a:gd name="connsiteY79" fmla="*/ 517122 h 714838"/>
              <a:gd name="connsiteX80" fmla="*/ 319379 w 714811"/>
              <a:gd name="connsiteY80" fmla="*/ 532333 h 714838"/>
              <a:gd name="connsiteX81" fmla="*/ 357795 w 714811"/>
              <a:gd name="connsiteY81" fmla="*/ 623599 h 714838"/>
              <a:gd name="connsiteX82" fmla="*/ 228112 w 714811"/>
              <a:gd name="connsiteY82" fmla="*/ 587302 h 714838"/>
              <a:gd name="connsiteX83" fmla="*/ 228112 w 714811"/>
              <a:gd name="connsiteY83" fmla="*/ 547544 h 714838"/>
              <a:gd name="connsiteX84" fmla="*/ 261110 w 714811"/>
              <a:gd name="connsiteY84" fmla="*/ 547544 h 714838"/>
              <a:gd name="connsiteX85" fmla="*/ 304543 w 714811"/>
              <a:gd name="connsiteY85" fmla="*/ 577966 h 714838"/>
              <a:gd name="connsiteX86" fmla="*/ 347226 w 714811"/>
              <a:gd name="connsiteY86" fmla="*/ 547544 h 714838"/>
              <a:gd name="connsiteX87" fmla="*/ 536733 w 714811"/>
              <a:gd name="connsiteY87" fmla="*/ 547544 h 714838"/>
              <a:gd name="connsiteX88" fmla="*/ 357795 w 714811"/>
              <a:gd name="connsiteY88" fmla="*/ 623599 h 714838"/>
              <a:gd name="connsiteX89" fmla="*/ 380196 w 714811"/>
              <a:gd name="connsiteY89" fmla="*/ 365038 h 714838"/>
              <a:gd name="connsiteX90" fmla="*/ 395407 w 714811"/>
              <a:gd name="connsiteY90" fmla="*/ 349827 h 714838"/>
              <a:gd name="connsiteX91" fmla="*/ 410618 w 714811"/>
              <a:gd name="connsiteY91" fmla="*/ 365038 h 714838"/>
              <a:gd name="connsiteX92" fmla="*/ 395407 w 714811"/>
              <a:gd name="connsiteY92" fmla="*/ 380249 h 714838"/>
              <a:gd name="connsiteX93" fmla="*/ 380196 w 714811"/>
              <a:gd name="connsiteY93" fmla="*/ 365038 h 714838"/>
              <a:gd name="connsiteX94" fmla="*/ 561923 w 714811"/>
              <a:gd name="connsiteY94" fmla="*/ 517122 h 714838"/>
              <a:gd name="connsiteX95" fmla="*/ 410618 w 714811"/>
              <a:gd name="connsiteY95" fmla="*/ 517122 h 714838"/>
              <a:gd name="connsiteX96" fmla="*/ 410618 w 714811"/>
              <a:gd name="connsiteY96" fmla="*/ 407935 h 714838"/>
              <a:gd name="connsiteX97" fmla="*/ 441040 w 714811"/>
              <a:gd name="connsiteY97" fmla="*/ 365441 h 714838"/>
              <a:gd name="connsiteX98" fmla="*/ 395004 w 714811"/>
              <a:gd name="connsiteY98" fmla="*/ 319405 h 714838"/>
              <a:gd name="connsiteX99" fmla="*/ 349774 w 714811"/>
              <a:gd name="connsiteY99" fmla="*/ 365441 h 714838"/>
              <a:gd name="connsiteX100" fmla="*/ 380196 w 714811"/>
              <a:gd name="connsiteY100" fmla="*/ 408123 h 714838"/>
              <a:gd name="connsiteX101" fmla="*/ 380196 w 714811"/>
              <a:gd name="connsiteY101" fmla="*/ 425883 h 714838"/>
              <a:gd name="connsiteX102" fmla="*/ 228112 w 714811"/>
              <a:gd name="connsiteY102" fmla="*/ 425883 h 714838"/>
              <a:gd name="connsiteX103" fmla="*/ 228112 w 714811"/>
              <a:gd name="connsiteY103" fmla="*/ 316883 h 714838"/>
              <a:gd name="connsiteX104" fmla="*/ 255986 w 714811"/>
              <a:gd name="connsiteY104" fmla="*/ 289010 h 714838"/>
              <a:gd name="connsiteX105" fmla="*/ 471462 w 714811"/>
              <a:gd name="connsiteY105" fmla="*/ 289010 h 714838"/>
              <a:gd name="connsiteX106" fmla="*/ 471462 w 714811"/>
              <a:gd name="connsiteY106" fmla="*/ 410672 h 714838"/>
              <a:gd name="connsiteX107" fmla="*/ 501884 w 714811"/>
              <a:gd name="connsiteY107" fmla="*/ 410672 h 714838"/>
              <a:gd name="connsiteX108" fmla="*/ 501884 w 714811"/>
              <a:gd name="connsiteY108" fmla="*/ 289010 h 714838"/>
              <a:gd name="connsiteX109" fmla="*/ 593553 w 714811"/>
              <a:gd name="connsiteY109" fmla="*/ 289010 h 714838"/>
              <a:gd name="connsiteX110" fmla="*/ 607745 w 714811"/>
              <a:gd name="connsiteY110" fmla="*/ 372255 h 714838"/>
              <a:gd name="connsiteX111" fmla="*/ 561923 w 714811"/>
              <a:gd name="connsiteY111" fmla="*/ 517122 h 714838"/>
              <a:gd name="connsiteX112" fmla="*/ 669179 w 714811"/>
              <a:gd name="connsiteY112" fmla="*/ 547544 h 714838"/>
              <a:gd name="connsiteX113" fmla="*/ 653968 w 714811"/>
              <a:gd name="connsiteY113" fmla="*/ 532333 h 714838"/>
              <a:gd name="connsiteX114" fmla="*/ 669179 w 714811"/>
              <a:gd name="connsiteY114" fmla="*/ 517122 h 714838"/>
              <a:gd name="connsiteX115" fmla="*/ 684390 w 714811"/>
              <a:gd name="connsiteY115" fmla="*/ 532333 h 714838"/>
              <a:gd name="connsiteX116" fmla="*/ 669179 w 714811"/>
              <a:gd name="connsiteY116" fmla="*/ 547544 h 7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714811" h="714838">
                <a:moveTo>
                  <a:pt x="669582" y="486727"/>
                </a:moveTo>
                <a:cubicBezTo>
                  <a:pt x="650078" y="486727"/>
                  <a:pt x="633016" y="499604"/>
                  <a:pt x="626443" y="517149"/>
                </a:cubicBezTo>
                <a:lnTo>
                  <a:pt x="598140" y="517149"/>
                </a:lnTo>
                <a:cubicBezTo>
                  <a:pt x="623519" y="474789"/>
                  <a:pt x="638140" y="425212"/>
                  <a:pt x="638140" y="372282"/>
                </a:cubicBezTo>
                <a:cubicBezTo>
                  <a:pt x="638140" y="343308"/>
                  <a:pt x="633740" y="315327"/>
                  <a:pt x="625585" y="289010"/>
                </a:cubicBezTo>
                <a:lnTo>
                  <a:pt x="684417" y="289010"/>
                </a:lnTo>
                <a:lnTo>
                  <a:pt x="684417" y="258588"/>
                </a:lnTo>
                <a:lnTo>
                  <a:pt x="614157" y="258588"/>
                </a:lnTo>
                <a:cubicBezTo>
                  <a:pt x="590629" y="205524"/>
                  <a:pt x="551166" y="161044"/>
                  <a:pt x="501911" y="131346"/>
                </a:cubicBezTo>
                <a:lnTo>
                  <a:pt x="501911" y="88530"/>
                </a:lnTo>
                <a:cubicBezTo>
                  <a:pt x="519617" y="82225"/>
                  <a:pt x="532334" y="65593"/>
                  <a:pt x="532334" y="46035"/>
                </a:cubicBezTo>
                <a:cubicBezTo>
                  <a:pt x="532334" y="21086"/>
                  <a:pt x="511247" y="0"/>
                  <a:pt x="486298" y="0"/>
                </a:cubicBezTo>
                <a:cubicBezTo>
                  <a:pt x="461348" y="0"/>
                  <a:pt x="441067" y="20657"/>
                  <a:pt x="441067" y="46035"/>
                </a:cubicBezTo>
                <a:cubicBezTo>
                  <a:pt x="441067" y="65780"/>
                  <a:pt x="453810" y="82574"/>
                  <a:pt x="471489" y="88718"/>
                </a:cubicBezTo>
                <a:lnTo>
                  <a:pt x="471489" y="115411"/>
                </a:lnTo>
                <a:cubicBezTo>
                  <a:pt x="436721" y="99905"/>
                  <a:pt x="398250" y="91240"/>
                  <a:pt x="357795" y="91240"/>
                </a:cubicBezTo>
                <a:cubicBezTo>
                  <a:pt x="311062" y="91240"/>
                  <a:pt x="266958" y="102721"/>
                  <a:pt x="228139" y="122976"/>
                </a:cubicBezTo>
                <a:lnTo>
                  <a:pt x="228139" y="60817"/>
                </a:lnTo>
                <a:lnTo>
                  <a:pt x="197717" y="60817"/>
                </a:lnTo>
                <a:lnTo>
                  <a:pt x="197717" y="141380"/>
                </a:lnTo>
                <a:cubicBezTo>
                  <a:pt x="124612" y="192164"/>
                  <a:pt x="76672" y="276696"/>
                  <a:pt x="76672" y="372228"/>
                </a:cubicBezTo>
                <a:cubicBezTo>
                  <a:pt x="76672" y="390551"/>
                  <a:pt x="78443" y="408472"/>
                  <a:pt x="81796" y="425856"/>
                </a:cubicBezTo>
                <a:lnTo>
                  <a:pt x="0" y="425856"/>
                </a:lnTo>
                <a:lnTo>
                  <a:pt x="0" y="456278"/>
                </a:lnTo>
                <a:lnTo>
                  <a:pt x="89442" y="456278"/>
                </a:lnTo>
                <a:cubicBezTo>
                  <a:pt x="108302" y="516666"/>
                  <a:pt x="146933" y="568335"/>
                  <a:pt x="197717" y="603720"/>
                </a:cubicBezTo>
                <a:lnTo>
                  <a:pt x="197717" y="714839"/>
                </a:lnTo>
                <a:lnTo>
                  <a:pt x="228139" y="714839"/>
                </a:lnTo>
                <a:lnTo>
                  <a:pt x="228139" y="622178"/>
                </a:lnTo>
                <a:cubicBezTo>
                  <a:pt x="266958" y="642486"/>
                  <a:pt x="311062" y="653995"/>
                  <a:pt x="357795" y="653995"/>
                </a:cubicBezTo>
                <a:cubicBezTo>
                  <a:pt x="446513" y="653995"/>
                  <a:pt x="525707" y="612359"/>
                  <a:pt x="577108" y="547517"/>
                </a:cubicBezTo>
                <a:lnTo>
                  <a:pt x="626148" y="547517"/>
                </a:lnTo>
                <a:cubicBezTo>
                  <a:pt x="632399" y="565196"/>
                  <a:pt x="649488" y="577939"/>
                  <a:pt x="669582" y="577939"/>
                </a:cubicBezTo>
                <a:cubicBezTo>
                  <a:pt x="694531" y="577939"/>
                  <a:pt x="714812" y="557658"/>
                  <a:pt x="714812" y="532709"/>
                </a:cubicBezTo>
                <a:cubicBezTo>
                  <a:pt x="714812" y="507357"/>
                  <a:pt x="694504" y="486727"/>
                  <a:pt x="669582" y="486727"/>
                </a:cubicBezTo>
                <a:close/>
                <a:moveTo>
                  <a:pt x="580515" y="258588"/>
                </a:moveTo>
                <a:lnTo>
                  <a:pt x="501884" y="258588"/>
                </a:lnTo>
                <a:lnTo>
                  <a:pt x="501884" y="167643"/>
                </a:lnTo>
                <a:cubicBezTo>
                  <a:pt x="534882" y="191037"/>
                  <a:pt x="561977" y="222264"/>
                  <a:pt x="580515" y="258588"/>
                </a:cubicBezTo>
                <a:close/>
                <a:moveTo>
                  <a:pt x="486674" y="30449"/>
                </a:moveTo>
                <a:cubicBezTo>
                  <a:pt x="495070" y="30449"/>
                  <a:pt x="501884" y="37263"/>
                  <a:pt x="501884" y="45660"/>
                </a:cubicBezTo>
                <a:cubicBezTo>
                  <a:pt x="501884" y="54057"/>
                  <a:pt x="495070" y="60871"/>
                  <a:pt x="486674" y="60871"/>
                </a:cubicBezTo>
                <a:cubicBezTo>
                  <a:pt x="478276" y="60871"/>
                  <a:pt x="471462" y="54057"/>
                  <a:pt x="471462" y="45660"/>
                </a:cubicBezTo>
                <a:cubicBezTo>
                  <a:pt x="471462" y="37263"/>
                  <a:pt x="478276" y="30449"/>
                  <a:pt x="486674" y="30449"/>
                </a:cubicBezTo>
                <a:close/>
                <a:moveTo>
                  <a:pt x="228112" y="157878"/>
                </a:moveTo>
                <a:cubicBezTo>
                  <a:pt x="265966" y="134914"/>
                  <a:pt x="310365" y="121688"/>
                  <a:pt x="357795" y="121688"/>
                </a:cubicBezTo>
                <a:cubicBezTo>
                  <a:pt x="398707" y="121688"/>
                  <a:pt x="437338" y="131588"/>
                  <a:pt x="471462" y="149133"/>
                </a:cubicBezTo>
                <a:lnTo>
                  <a:pt x="471462" y="258561"/>
                </a:lnTo>
                <a:lnTo>
                  <a:pt x="255798" y="258561"/>
                </a:lnTo>
                <a:cubicBezTo>
                  <a:pt x="251157" y="245550"/>
                  <a:pt x="240963" y="235275"/>
                  <a:pt x="228112" y="230741"/>
                </a:cubicBezTo>
                <a:lnTo>
                  <a:pt x="228112" y="157878"/>
                </a:lnTo>
                <a:close/>
                <a:moveTo>
                  <a:pt x="197691" y="565545"/>
                </a:moveTo>
                <a:cubicBezTo>
                  <a:pt x="163351" y="536921"/>
                  <a:pt x="136738" y="499282"/>
                  <a:pt x="121474" y="456305"/>
                </a:cubicBezTo>
                <a:lnTo>
                  <a:pt x="197691" y="456305"/>
                </a:lnTo>
                <a:lnTo>
                  <a:pt x="197691" y="565545"/>
                </a:lnTo>
                <a:close/>
                <a:moveTo>
                  <a:pt x="197691" y="425883"/>
                </a:moveTo>
                <a:lnTo>
                  <a:pt x="112809" y="425883"/>
                </a:lnTo>
                <a:cubicBezTo>
                  <a:pt x="109053" y="408606"/>
                  <a:pt x="107041" y="390658"/>
                  <a:pt x="107041" y="372255"/>
                </a:cubicBezTo>
                <a:cubicBezTo>
                  <a:pt x="107041" y="294858"/>
                  <a:pt x="142346" y="225564"/>
                  <a:pt x="197691" y="179555"/>
                </a:cubicBezTo>
                <a:lnTo>
                  <a:pt x="197691" y="231036"/>
                </a:lnTo>
                <a:cubicBezTo>
                  <a:pt x="180172" y="237609"/>
                  <a:pt x="167268" y="254671"/>
                  <a:pt x="167268" y="274175"/>
                </a:cubicBezTo>
                <a:cubicBezTo>
                  <a:pt x="167268" y="293732"/>
                  <a:pt x="179984" y="310364"/>
                  <a:pt x="197691" y="316669"/>
                </a:cubicBezTo>
                <a:lnTo>
                  <a:pt x="197691" y="425883"/>
                </a:lnTo>
                <a:close/>
                <a:moveTo>
                  <a:pt x="212901" y="289010"/>
                </a:moveTo>
                <a:cubicBezTo>
                  <a:pt x="204504" y="289010"/>
                  <a:pt x="197691" y="282196"/>
                  <a:pt x="197691" y="273799"/>
                </a:cubicBezTo>
                <a:cubicBezTo>
                  <a:pt x="197691" y="265402"/>
                  <a:pt x="204504" y="258588"/>
                  <a:pt x="212901" y="258588"/>
                </a:cubicBezTo>
                <a:cubicBezTo>
                  <a:pt x="221298" y="258588"/>
                  <a:pt x="228112" y="265402"/>
                  <a:pt x="228112" y="273799"/>
                </a:cubicBezTo>
                <a:cubicBezTo>
                  <a:pt x="228112" y="282196"/>
                  <a:pt x="221298" y="289010"/>
                  <a:pt x="212901" y="289010"/>
                </a:cubicBezTo>
                <a:close/>
                <a:moveTo>
                  <a:pt x="304570" y="486727"/>
                </a:moveTo>
                <a:cubicBezTo>
                  <a:pt x="285066" y="486727"/>
                  <a:pt x="268005" y="499604"/>
                  <a:pt x="261431" y="517149"/>
                </a:cubicBezTo>
                <a:lnTo>
                  <a:pt x="228112" y="517149"/>
                </a:lnTo>
                <a:lnTo>
                  <a:pt x="228112" y="456305"/>
                </a:lnTo>
                <a:lnTo>
                  <a:pt x="380196" y="456305"/>
                </a:lnTo>
                <a:lnTo>
                  <a:pt x="380196" y="517149"/>
                </a:lnTo>
                <a:lnTo>
                  <a:pt x="347038" y="517149"/>
                </a:lnTo>
                <a:cubicBezTo>
                  <a:pt x="340760" y="499416"/>
                  <a:pt x="324100" y="486727"/>
                  <a:pt x="304570" y="486727"/>
                </a:cubicBezTo>
                <a:close/>
                <a:moveTo>
                  <a:pt x="319379" y="532333"/>
                </a:moveTo>
                <a:cubicBezTo>
                  <a:pt x="319379" y="540730"/>
                  <a:pt x="312564" y="547544"/>
                  <a:pt x="304168" y="547544"/>
                </a:cubicBezTo>
                <a:cubicBezTo>
                  <a:pt x="295770" y="547544"/>
                  <a:pt x="288956" y="540730"/>
                  <a:pt x="288956" y="532333"/>
                </a:cubicBezTo>
                <a:cubicBezTo>
                  <a:pt x="288956" y="523936"/>
                  <a:pt x="295770" y="517122"/>
                  <a:pt x="304168" y="517122"/>
                </a:cubicBezTo>
                <a:cubicBezTo>
                  <a:pt x="312564" y="517122"/>
                  <a:pt x="319379" y="523936"/>
                  <a:pt x="319379" y="532333"/>
                </a:cubicBezTo>
                <a:close/>
                <a:moveTo>
                  <a:pt x="357795" y="623599"/>
                </a:moveTo>
                <a:cubicBezTo>
                  <a:pt x="310365" y="623599"/>
                  <a:pt x="265993" y="610320"/>
                  <a:pt x="228112" y="587302"/>
                </a:cubicBezTo>
                <a:lnTo>
                  <a:pt x="228112" y="547544"/>
                </a:lnTo>
                <a:lnTo>
                  <a:pt x="261110" y="547544"/>
                </a:lnTo>
                <a:cubicBezTo>
                  <a:pt x="267361" y="565223"/>
                  <a:pt x="284449" y="577966"/>
                  <a:pt x="304543" y="577966"/>
                </a:cubicBezTo>
                <a:cubicBezTo>
                  <a:pt x="324288" y="577966"/>
                  <a:pt x="341082" y="565223"/>
                  <a:pt x="347226" y="547544"/>
                </a:cubicBezTo>
                <a:lnTo>
                  <a:pt x="536733" y="547544"/>
                </a:lnTo>
                <a:cubicBezTo>
                  <a:pt x="491288" y="594438"/>
                  <a:pt x="427868" y="623599"/>
                  <a:pt x="357795" y="623599"/>
                </a:cubicBezTo>
                <a:close/>
                <a:moveTo>
                  <a:pt x="380196" y="365038"/>
                </a:moveTo>
                <a:cubicBezTo>
                  <a:pt x="380196" y="356641"/>
                  <a:pt x="387010" y="349827"/>
                  <a:pt x="395407" y="349827"/>
                </a:cubicBezTo>
                <a:cubicBezTo>
                  <a:pt x="403804" y="349827"/>
                  <a:pt x="410618" y="356641"/>
                  <a:pt x="410618" y="365038"/>
                </a:cubicBezTo>
                <a:cubicBezTo>
                  <a:pt x="410618" y="373435"/>
                  <a:pt x="403804" y="380249"/>
                  <a:pt x="395407" y="380249"/>
                </a:cubicBezTo>
                <a:cubicBezTo>
                  <a:pt x="387010" y="380249"/>
                  <a:pt x="380196" y="373435"/>
                  <a:pt x="380196" y="365038"/>
                </a:cubicBezTo>
                <a:close/>
                <a:moveTo>
                  <a:pt x="561923" y="517122"/>
                </a:moveTo>
                <a:lnTo>
                  <a:pt x="410618" y="517122"/>
                </a:lnTo>
                <a:lnTo>
                  <a:pt x="410618" y="407935"/>
                </a:lnTo>
                <a:cubicBezTo>
                  <a:pt x="428324" y="401631"/>
                  <a:pt x="441040" y="384998"/>
                  <a:pt x="441040" y="365441"/>
                </a:cubicBezTo>
                <a:cubicBezTo>
                  <a:pt x="441040" y="340491"/>
                  <a:pt x="419954" y="319405"/>
                  <a:pt x="395004" y="319405"/>
                </a:cubicBezTo>
                <a:cubicBezTo>
                  <a:pt x="370056" y="319405"/>
                  <a:pt x="349774" y="340062"/>
                  <a:pt x="349774" y="365441"/>
                </a:cubicBezTo>
                <a:cubicBezTo>
                  <a:pt x="349774" y="385186"/>
                  <a:pt x="362517" y="401979"/>
                  <a:pt x="380196" y="408123"/>
                </a:cubicBezTo>
                <a:lnTo>
                  <a:pt x="380196" y="425883"/>
                </a:lnTo>
                <a:lnTo>
                  <a:pt x="228112" y="425883"/>
                </a:lnTo>
                <a:lnTo>
                  <a:pt x="228112" y="316883"/>
                </a:lnTo>
                <a:cubicBezTo>
                  <a:pt x="241151" y="312350"/>
                  <a:pt x="251452" y="302048"/>
                  <a:pt x="255986" y="289010"/>
                </a:cubicBezTo>
                <a:lnTo>
                  <a:pt x="471462" y="289010"/>
                </a:lnTo>
                <a:lnTo>
                  <a:pt x="471462" y="410672"/>
                </a:lnTo>
                <a:lnTo>
                  <a:pt x="501884" y="410672"/>
                </a:lnTo>
                <a:lnTo>
                  <a:pt x="501884" y="289010"/>
                </a:lnTo>
                <a:lnTo>
                  <a:pt x="593553" y="289010"/>
                </a:lnTo>
                <a:cubicBezTo>
                  <a:pt x="602728" y="315059"/>
                  <a:pt x="607745" y="343094"/>
                  <a:pt x="607745" y="372255"/>
                </a:cubicBezTo>
                <a:cubicBezTo>
                  <a:pt x="607745" y="426151"/>
                  <a:pt x="590763" y="476157"/>
                  <a:pt x="561923" y="517122"/>
                </a:cubicBezTo>
                <a:close/>
                <a:moveTo>
                  <a:pt x="669179" y="547544"/>
                </a:moveTo>
                <a:cubicBezTo>
                  <a:pt x="660782" y="547544"/>
                  <a:pt x="653968" y="540730"/>
                  <a:pt x="653968" y="532333"/>
                </a:cubicBezTo>
                <a:cubicBezTo>
                  <a:pt x="653968" y="523936"/>
                  <a:pt x="660782" y="517122"/>
                  <a:pt x="669179" y="517122"/>
                </a:cubicBezTo>
                <a:cubicBezTo>
                  <a:pt x="677576" y="517122"/>
                  <a:pt x="684390" y="523936"/>
                  <a:pt x="684390" y="532333"/>
                </a:cubicBezTo>
                <a:cubicBezTo>
                  <a:pt x="684390" y="540730"/>
                  <a:pt x="677576" y="547544"/>
                  <a:pt x="669179" y="547544"/>
                </a:cubicBezTo>
                <a:close/>
              </a:path>
            </a:pathLst>
          </a:custGeom>
          <a:solidFill>
            <a:schemeClr val="accent2"/>
          </a:solidFill>
          <a:ln w="2681" cap="flat">
            <a:noFill/>
            <a:prstDash val="solid"/>
            <a:miter/>
          </a:ln>
        </p:spPr>
        <p:txBody>
          <a:bodyPr lIns="164592" tIns="82296" rIns="164592" bIns="82296" rtlCol="0" anchor="ctr"/>
          <a:lstStyle/>
          <a:p>
            <a:endParaRPr lang="en-US" sz="1799"/>
          </a:p>
        </p:txBody>
      </p:sp>
      <p:sp>
        <p:nvSpPr>
          <p:cNvPr id="17" name="Freihandform: Form 69">
            <a:extLst>
              <a:ext uri="{FF2B5EF4-FFF2-40B4-BE49-F238E27FC236}">
                <a16:creationId xmlns:a16="http://schemas.microsoft.com/office/drawing/2014/main" id="{3601514C-B4CA-4B20-88A9-FA6A758322BC}"/>
              </a:ext>
            </a:extLst>
          </p:cNvPr>
          <p:cNvSpPr>
            <a:spLocks/>
          </p:cNvSpPr>
          <p:nvPr/>
        </p:nvSpPr>
        <p:spPr bwMode="gray">
          <a:xfrm rot="18900000">
            <a:off x="5666719" y="2850517"/>
            <a:ext cx="858562" cy="858568"/>
          </a:xfrm>
          <a:custGeom>
            <a:avLst/>
            <a:gdLst>
              <a:gd name="connsiteX0" fmla="*/ 198281 w 519676"/>
              <a:gd name="connsiteY0" fmla="*/ 97469 h 519681"/>
              <a:gd name="connsiteX1" fmla="*/ 223347 w 519676"/>
              <a:gd name="connsiteY1" fmla="*/ 215479 h 519681"/>
              <a:gd name="connsiteX2" fmla="*/ 226590 w 519676"/>
              <a:gd name="connsiteY2" fmla="*/ 216110 h 519681"/>
              <a:gd name="connsiteX3" fmla="*/ 250410 w 519676"/>
              <a:gd name="connsiteY3" fmla="*/ 231928 h 519681"/>
              <a:gd name="connsiteX4" fmla="*/ 250410 w 519676"/>
              <a:gd name="connsiteY4" fmla="*/ 333763 h 519681"/>
              <a:gd name="connsiteX5" fmla="*/ 148576 w 519676"/>
              <a:gd name="connsiteY5" fmla="*/ 333763 h 519681"/>
              <a:gd name="connsiteX6" fmla="*/ 148576 w 519676"/>
              <a:gd name="connsiteY6" fmla="*/ 231928 h 519681"/>
              <a:gd name="connsiteX7" fmla="*/ 172396 w 519676"/>
              <a:gd name="connsiteY7" fmla="*/ 216110 h 519681"/>
              <a:gd name="connsiteX8" fmla="*/ 173111 w 519676"/>
              <a:gd name="connsiteY8" fmla="*/ 215971 h 519681"/>
              <a:gd name="connsiteX9" fmla="*/ 509348 w 519676"/>
              <a:gd name="connsiteY9" fmla="*/ 383231 h 519681"/>
              <a:gd name="connsiteX10" fmla="*/ 430516 w 519676"/>
              <a:gd name="connsiteY10" fmla="*/ 519681 h 519681"/>
              <a:gd name="connsiteX11" fmla="*/ 366403 w 519676"/>
              <a:gd name="connsiteY11" fmla="*/ 455568 h 519681"/>
              <a:gd name="connsiteX12" fmla="*/ 424779 w 519676"/>
              <a:gd name="connsiteY12" fmla="*/ 360578 h 519681"/>
              <a:gd name="connsiteX13" fmla="*/ 401303 w 519676"/>
              <a:gd name="connsiteY13" fmla="*/ 63427 h 519681"/>
              <a:gd name="connsiteX14" fmla="*/ 356999 w 519676"/>
              <a:gd name="connsiteY14" fmla="*/ 107731 h 519681"/>
              <a:gd name="connsiteX15" fmla="*/ 27484 w 519676"/>
              <a:gd name="connsiteY15" fmla="*/ 116649 h 519681"/>
              <a:gd name="connsiteX16" fmla="*/ 0 w 519676"/>
              <a:gd name="connsiteY16" fmla="*/ 89165 h 519681"/>
              <a:gd name="connsiteX17" fmla="*/ 401303 w 519676"/>
              <a:gd name="connsiteY17" fmla="*/ 63427 h 519681"/>
              <a:gd name="connsiteX18" fmla="*/ 430532 w 519676"/>
              <a:gd name="connsiteY18" fmla="*/ 89166 h 519681"/>
              <a:gd name="connsiteX19" fmla="*/ 514971 w 519676"/>
              <a:gd name="connsiteY19" fmla="*/ 357897 h 519681"/>
              <a:gd name="connsiteX20" fmla="*/ 431469 w 519676"/>
              <a:gd name="connsiteY20" fmla="*/ 335534 h 519681"/>
              <a:gd name="connsiteX21" fmla="*/ 375321 w 519676"/>
              <a:gd name="connsiteY21" fmla="*/ 126054 h 519681"/>
              <a:gd name="connsiteX22" fmla="*/ 421160 w 519676"/>
              <a:gd name="connsiteY22" fmla="*/ 80215 h 519681"/>
              <a:gd name="connsiteX23" fmla="*/ 430532 w 519676"/>
              <a:gd name="connsiteY23" fmla="*/ 89166 h 51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676" h="519681">
                <a:moveTo>
                  <a:pt x="198281" y="97469"/>
                </a:moveTo>
                <a:lnTo>
                  <a:pt x="223347" y="215479"/>
                </a:lnTo>
                <a:lnTo>
                  <a:pt x="226590" y="216110"/>
                </a:lnTo>
                <a:cubicBezTo>
                  <a:pt x="235258" y="219626"/>
                  <a:pt x="243380" y="224898"/>
                  <a:pt x="250410" y="231928"/>
                </a:cubicBezTo>
                <a:cubicBezTo>
                  <a:pt x="278531" y="260049"/>
                  <a:pt x="278531" y="305642"/>
                  <a:pt x="250410" y="333763"/>
                </a:cubicBezTo>
                <a:cubicBezTo>
                  <a:pt x="222289" y="361884"/>
                  <a:pt x="176697" y="361884"/>
                  <a:pt x="148576" y="333763"/>
                </a:cubicBezTo>
                <a:cubicBezTo>
                  <a:pt x="120455" y="305642"/>
                  <a:pt x="120455" y="260049"/>
                  <a:pt x="148576" y="231928"/>
                </a:cubicBezTo>
                <a:cubicBezTo>
                  <a:pt x="155606" y="224898"/>
                  <a:pt x="163728" y="219626"/>
                  <a:pt x="172396" y="216110"/>
                </a:cubicBezTo>
                <a:lnTo>
                  <a:pt x="173111" y="215971"/>
                </a:lnTo>
                <a:close/>
                <a:moveTo>
                  <a:pt x="509348" y="383231"/>
                </a:moveTo>
                <a:cubicBezTo>
                  <a:pt x="496001" y="433223"/>
                  <a:pt x="469729" y="480468"/>
                  <a:pt x="430516" y="519681"/>
                </a:cubicBezTo>
                <a:lnTo>
                  <a:pt x="366403" y="455568"/>
                </a:lnTo>
                <a:cubicBezTo>
                  <a:pt x="394000" y="427972"/>
                  <a:pt x="413470" y="395317"/>
                  <a:pt x="424779" y="360578"/>
                </a:cubicBezTo>
                <a:close/>
                <a:moveTo>
                  <a:pt x="401303" y="63427"/>
                </a:moveTo>
                <a:lnTo>
                  <a:pt x="356999" y="107731"/>
                </a:lnTo>
                <a:cubicBezTo>
                  <a:pt x="262898" y="23163"/>
                  <a:pt x="117998" y="26135"/>
                  <a:pt x="27484" y="116649"/>
                </a:cubicBezTo>
                <a:lnTo>
                  <a:pt x="0" y="89165"/>
                </a:lnTo>
                <a:cubicBezTo>
                  <a:pt x="109580" y="-20414"/>
                  <a:pt x="281899" y="-28993"/>
                  <a:pt x="401303" y="63427"/>
                </a:cubicBezTo>
                <a:close/>
                <a:moveTo>
                  <a:pt x="430532" y="89166"/>
                </a:moveTo>
                <a:cubicBezTo>
                  <a:pt x="503628" y="162263"/>
                  <a:pt x="531758" y="263295"/>
                  <a:pt x="514971" y="357897"/>
                </a:cubicBezTo>
                <a:lnTo>
                  <a:pt x="431469" y="335534"/>
                </a:lnTo>
                <a:cubicBezTo>
                  <a:pt x="446689" y="262923"/>
                  <a:pt x="427995" y="184640"/>
                  <a:pt x="375321" y="126054"/>
                </a:cubicBezTo>
                <a:lnTo>
                  <a:pt x="421160" y="80215"/>
                </a:lnTo>
                <a:cubicBezTo>
                  <a:pt x="424328" y="83123"/>
                  <a:pt x="427461" y="86096"/>
                  <a:pt x="430532" y="89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lIns="194299" tIns="97150" rIns="194299" bIns="9715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799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Titel 5">
            <a:extLst>
              <a:ext uri="{FF2B5EF4-FFF2-40B4-BE49-F238E27FC236}">
                <a16:creationId xmlns:a16="http://schemas.microsoft.com/office/drawing/2014/main" id="{C5235F9B-8EFB-42FD-92C7-53E103991D53}"/>
              </a:ext>
            </a:extLst>
          </p:cNvPr>
          <p:cNvSpPr txBox="1">
            <a:spLocks/>
          </p:cNvSpPr>
          <p:nvPr/>
        </p:nvSpPr>
        <p:spPr bwMode="gray">
          <a:xfrm>
            <a:off x="3083442" y="1320870"/>
            <a:ext cx="6298728" cy="9569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A secure, licensed, private, wide-area broadband network</a:t>
            </a:r>
          </a:p>
          <a:p>
            <a:pPr algn="ctr"/>
            <a:r>
              <a:rPr lang="en-US" sz="1800" dirty="0"/>
              <a:t> ready to support critical, data intensive railroad operations</a:t>
            </a:r>
          </a:p>
        </p:txBody>
      </p:sp>
    </p:spTree>
    <p:extLst>
      <p:ext uri="{BB962C8B-B14F-4D97-AF65-F5344CB8AC3E}">
        <p14:creationId xmlns:p14="http://schemas.microsoft.com/office/powerpoint/2010/main" val="296329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C1193F-2FD7-47C9-96C0-E8B87D5C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"/>
            <a:ext cx="12192000" cy="685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5666E-B189-4FDA-8E92-02BBCD4BF46B}"/>
              </a:ext>
            </a:extLst>
          </p:cNvPr>
          <p:cNvSpPr txBox="1"/>
          <p:nvPr/>
        </p:nvSpPr>
        <p:spPr>
          <a:xfrm>
            <a:off x="525516" y="609601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8174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ADB-A8BA-46B8-BA86-ACD578DD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0"/>
            <a:ext cx="6566452" cy="998289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95183-D9C9-402C-8D22-45AD22667649}"/>
              </a:ext>
            </a:extLst>
          </p:cNvPr>
          <p:cNvSpPr/>
          <p:nvPr/>
        </p:nvSpPr>
        <p:spPr>
          <a:xfrm>
            <a:off x="785183" y="1573946"/>
            <a:ext cx="105365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Introduction to Ondas</a:t>
            </a:r>
          </a:p>
          <a:p>
            <a:endParaRPr lang="en-US" sz="2800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IEEE 802.16 Review w/focus on key features</a:t>
            </a:r>
          </a:p>
          <a:p>
            <a:endParaRPr lang="en-US" sz="2800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Ondas Rail Initiatives</a:t>
            </a:r>
          </a:p>
          <a:p>
            <a:endParaRPr lang="en-US" sz="2800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/>
              <a:t>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val="69739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E90B-133A-46CA-B425-B0F911E2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Ondas Overview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585AE81-EB46-4042-BA83-79B4238A1621}"/>
              </a:ext>
            </a:extLst>
          </p:cNvPr>
          <p:cNvSpPr txBox="1">
            <a:spLocks/>
          </p:cNvSpPr>
          <p:nvPr/>
        </p:nvSpPr>
        <p:spPr>
          <a:xfrm>
            <a:off x="672645" y="3965079"/>
            <a:ext cx="2743200" cy="2139895"/>
          </a:xfrm>
          <a:prstGeom prst="rect">
            <a:avLst/>
          </a:prstGeom>
        </p:spPr>
        <p:txBody>
          <a:bodyPr vert="horz" wrap="square" lIns="107520" tIns="53760" rIns="107520" bIns="53760" rtlCol="0">
            <a:spAutoFit/>
          </a:bodyPr>
          <a:lstStyle>
            <a:lvl1pPr marL="403196" indent="-403196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73591" indent="-335997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43987" indent="-268798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81581" indent="-268798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–"/>
              <a:defRPr sz="13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19176" indent="-268798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»"/>
              <a:defRPr sz="13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56770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4364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1959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9553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Founded: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2006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Ticker: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ONDS (Nasdaq)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Headquarters: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Sunnyvale, CA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Patents: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14 patents (6 issued in the U.S., 7 pending in the U.S., 1 pending internationally)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Industrial IoT Standards: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802.16s; 802.16t (pending)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A42CE-36DF-4CF8-B988-A30E0439D0E8}"/>
              </a:ext>
            </a:extLst>
          </p:cNvPr>
          <p:cNvSpPr/>
          <p:nvPr/>
        </p:nvSpPr>
        <p:spPr>
          <a:xfrm>
            <a:off x="3629830" y="4574682"/>
            <a:ext cx="7442059" cy="368133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Ecosystem Partners / Customers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685D8-DB4A-4E7B-A583-A0A9A16E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007" y="5069366"/>
            <a:ext cx="2062808" cy="471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30CF5-F936-436F-8861-A283B4C8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219" y="5781631"/>
            <a:ext cx="1911597" cy="319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3D9987-D7D1-476E-B2A9-00DA51873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624" y="5608084"/>
            <a:ext cx="1351448" cy="535295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2D5F72F-A452-4F64-8994-1C81EF300A75}"/>
              </a:ext>
            </a:extLst>
          </p:cNvPr>
          <p:cNvSpPr txBox="1">
            <a:spLocks/>
          </p:cNvSpPr>
          <p:nvPr/>
        </p:nvSpPr>
        <p:spPr>
          <a:xfrm>
            <a:off x="3921671" y="1304349"/>
            <a:ext cx="7047125" cy="3217113"/>
          </a:xfrm>
          <a:prstGeom prst="rect">
            <a:avLst/>
          </a:prstGeom>
        </p:spPr>
        <p:txBody>
          <a:bodyPr vert="horz" wrap="square" lIns="45720" tIns="53760" rIns="45720" bIns="53760" rtlCol="0">
            <a:spAutoFit/>
          </a:bodyPr>
          <a:lstStyle>
            <a:lvl1pPr marL="403196" indent="-403196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73591" indent="-335997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43987" indent="-268798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81581" indent="-268798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–"/>
              <a:defRPr sz="13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19176" indent="-268798" algn="l" defTabSz="537594" rtl="0" eaLnBrk="1" latinLnBrk="0" hangingPunct="1">
              <a:spcBef>
                <a:spcPts val="0"/>
              </a:spcBef>
              <a:spcAft>
                <a:spcPts val="706"/>
              </a:spcAft>
              <a:buFont typeface="Arial"/>
              <a:buChar char="»"/>
              <a:defRPr sz="13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956770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4364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31959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69553" indent="-268798" algn="l" defTabSz="537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Next-gen, MC-IoT Industrial wireless broadband platform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Massive private network upgrade cycle in critical infrastructure </a:t>
            </a:r>
          </a:p>
          <a:p>
            <a:pPr marL="698985" marR="0" lvl="1" indent="-228590" algn="l" defTabSz="53759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Railroads, Utilities, Public Safety, Oil &amp; Gas, Drones</a:t>
            </a:r>
          </a:p>
          <a:p>
            <a:pPr marL="698985" marR="0" lvl="1" indent="-228590" algn="l" defTabSz="53759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Fog-compute &amp; intelligent sensor-based solutions at network edge 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Blue chip customers and ecosystem partners </a:t>
            </a:r>
          </a:p>
          <a:p>
            <a:pPr marL="698985" marR="0" lvl="1" indent="-228590" algn="l" defTabSz="53759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Multiple Class 1 Rail networks (including 900 MHz) targeted</a:t>
            </a:r>
          </a:p>
          <a:p>
            <a:pPr marL="698985" marR="0" lvl="1" indent="-228590" algn="l" defTabSz="537594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Nationwide, UAS command &amp; control network (AURA Network Systems)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FullMAX Software platform forms core of IEEE wireless standards </a:t>
            </a:r>
          </a:p>
          <a:p>
            <a:pPr marL="228590" marR="0" lvl="0" indent="-228590" algn="l" defTabSz="537594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141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Attractive, capital-light economic model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D59F4-3EDB-4832-AB50-F3AF434A1877}"/>
              </a:ext>
            </a:extLst>
          </p:cNvPr>
          <p:cNvSpPr/>
          <p:nvPr/>
        </p:nvSpPr>
        <p:spPr>
          <a:xfrm>
            <a:off x="3634333" y="901327"/>
            <a:ext cx="7469074" cy="389141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Business Highlights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285B2-1504-4625-A827-4432F050569A}"/>
              </a:ext>
            </a:extLst>
          </p:cNvPr>
          <p:cNvSpPr/>
          <p:nvPr/>
        </p:nvSpPr>
        <p:spPr>
          <a:xfrm>
            <a:off x="634240" y="891832"/>
            <a:ext cx="2715631" cy="389141"/>
          </a:xfrm>
          <a:prstGeom prst="rect">
            <a:avLst/>
          </a:prstGeom>
          <a:solidFill>
            <a:srgbClr val="00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Snapshot</a:t>
            </a:r>
          </a:p>
        </p:txBody>
      </p:sp>
      <p:pic>
        <p:nvPicPr>
          <p:cNvPr id="12" name="Picture 2" descr="ONDAS Networks | ONDAS Networks">
            <a:extLst>
              <a:ext uri="{FF2B5EF4-FFF2-40B4-BE49-F238E27FC236}">
                <a16:creationId xmlns:a16="http://schemas.microsoft.com/office/drawing/2014/main" id="{1567C9E4-FB2E-4B66-B816-A75F01C6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0" y="3328000"/>
            <a:ext cx="2323490" cy="5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34">
            <a:extLst>
              <a:ext uri="{FF2B5EF4-FFF2-40B4-BE49-F238E27FC236}">
                <a16:creationId xmlns:a16="http://schemas.microsoft.com/office/drawing/2014/main" id="{846909F3-B805-443F-9DE2-32393AF5270A}"/>
              </a:ext>
            </a:extLst>
          </p:cNvPr>
          <p:cNvSpPr/>
          <p:nvPr/>
        </p:nvSpPr>
        <p:spPr>
          <a:xfrm rot="16200000">
            <a:off x="2923490" y="2127452"/>
            <a:ext cx="327010" cy="327750"/>
          </a:xfrm>
          <a:custGeom>
            <a:avLst/>
            <a:gdLst>
              <a:gd name="connsiteX0" fmla="*/ 240507 w 240507"/>
              <a:gd name="connsiteY0" fmla="*/ 235744 h 235744"/>
              <a:gd name="connsiteX1" fmla="*/ 0 w 240507"/>
              <a:gd name="connsiteY1" fmla="*/ 0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507" h="235744">
                <a:moveTo>
                  <a:pt x="240507" y="235744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38">
            <a:extLst>
              <a:ext uri="{FF2B5EF4-FFF2-40B4-BE49-F238E27FC236}">
                <a16:creationId xmlns:a16="http://schemas.microsoft.com/office/drawing/2014/main" id="{D68F5462-7D55-4C91-B9B8-7DA72D79CB13}"/>
              </a:ext>
            </a:extLst>
          </p:cNvPr>
          <p:cNvSpPr/>
          <p:nvPr/>
        </p:nvSpPr>
        <p:spPr>
          <a:xfrm rot="13487572">
            <a:off x="3130213" y="2170551"/>
            <a:ext cx="255796" cy="238360"/>
          </a:xfrm>
          <a:custGeom>
            <a:avLst/>
            <a:gdLst>
              <a:gd name="connsiteX0" fmla="*/ 240507 w 240507"/>
              <a:gd name="connsiteY0" fmla="*/ 235744 h 235744"/>
              <a:gd name="connsiteX1" fmla="*/ 0 w 240507"/>
              <a:gd name="connsiteY1" fmla="*/ 0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507" h="235744">
                <a:moveTo>
                  <a:pt x="240507" y="235744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39">
            <a:extLst>
              <a:ext uri="{FF2B5EF4-FFF2-40B4-BE49-F238E27FC236}">
                <a16:creationId xmlns:a16="http://schemas.microsoft.com/office/drawing/2014/main" id="{6203B06D-23DC-4D67-A9AD-A5CBED151AA8}"/>
              </a:ext>
            </a:extLst>
          </p:cNvPr>
          <p:cNvSpPr/>
          <p:nvPr/>
        </p:nvSpPr>
        <p:spPr>
          <a:xfrm rot="5400000" flipH="1">
            <a:off x="3247491" y="2125734"/>
            <a:ext cx="330455" cy="327750"/>
          </a:xfrm>
          <a:custGeom>
            <a:avLst/>
            <a:gdLst>
              <a:gd name="connsiteX0" fmla="*/ 240507 w 240507"/>
              <a:gd name="connsiteY0" fmla="*/ 235744 h 235744"/>
              <a:gd name="connsiteX1" fmla="*/ 0 w 240507"/>
              <a:gd name="connsiteY1" fmla="*/ 0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0507" h="235744">
                <a:moveTo>
                  <a:pt x="240507" y="235744"/>
                </a:moveTo>
                <a:lnTo>
                  <a:pt x="0" y="0"/>
                </a:lnTo>
              </a:path>
            </a:pathLst>
          </a:custGeom>
          <a:noFill/>
          <a:ln w="22225">
            <a:solidFill>
              <a:schemeClr val="bg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6" descr="Rogue Industries | United States | Defense Contractor">
            <a:extLst>
              <a:ext uri="{FF2B5EF4-FFF2-40B4-BE49-F238E27FC236}">
                <a16:creationId xmlns:a16="http://schemas.microsoft.com/office/drawing/2014/main" id="{2AF68B14-B894-4CE7-B674-1F1EA2FE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37" y="5655954"/>
            <a:ext cx="1217066" cy="4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62371C-B718-4493-8B4C-3D4F149D5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728" y="1381159"/>
            <a:ext cx="2092880" cy="1795168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B727B78-3170-4E10-BCD9-DA59392B38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312" y="5087593"/>
            <a:ext cx="1077045" cy="97897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460937-57D0-4FD0-8923-E7AEA363F887}"/>
              </a:ext>
            </a:extLst>
          </p:cNvPr>
          <p:cNvCxnSpPr>
            <a:cxnSpLocks/>
          </p:cNvCxnSpPr>
          <p:nvPr/>
        </p:nvCxnSpPr>
        <p:spPr>
          <a:xfrm>
            <a:off x="9336777" y="5102050"/>
            <a:ext cx="0" cy="1012068"/>
          </a:xfrm>
          <a:prstGeom prst="line">
            <a:avLst/>
          </a:prstGeom>
          <a:ln w="57150">
            <a:solidFill>
              <a:srgbClr val="001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ADB-A8BA-46B8-BA86-ACD578DD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0"/>
            <a:ext cx="6566452" cy="998289"/>
          </a:xfrm>
        </p:spPr>
        <p:txBody>
          <a:bodyPr>
            <a:normAutofit/>
          </a:bodyPr>
          <a:lstStyle/>
          <a:p>
            <a:r>
              <a:rPr lang="en-US" dirty="0"/>
              <a:t>802.16-2017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95183-D9C9-402C-8D22-45AD22667649}"/>
              </a:ext>
            </a:extLst>
          </p:cNvPr>
          <p:cNvSpPr/>
          <p:nvPr/>
        </p:nvSpPr>
        <p:spPr>
          <a:xfrm>
            <a:off x="759664" y="1191173"/>
            <a:ext cx="1053657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IEEE 802.16s published in October 2017 and included into IEEE 802.16-2017 Standard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Developed SPECIFICALLY to serve mission critical industries and NOT the consumer market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IP based radio acting as an IP layer 2 bridge</a:t>
            </a:r>
          </a:p>
          <a:p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IEEE 802.16s is a TDD Air Interface Protocol, allowing for both asymmetrical or reverse asymmetrical operation for more efficient use of bandwidth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Designed for channel sizes mission critical industries have access to (100 kHz up to 1.25 MHz)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Adapts the standard waveform bandwidth to the narrower channels by…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Reducing the number of sub-channels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Reducing the number of subcarriers to avoid minimizing subcarrier spacing</a:t>
            </a:r>
          </a:p>
          <a:p>
            <a:pPr lvl="1"/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Use of adjacent subcarrier per sub-channel allocation scheme known as “Band AMC”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Band AMC 2x3,  Band AMC 1x6,  Band AMC 1x3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8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D1ADB-A8BA-46B8-BA86-ACD578DD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0"/>
            <a:ext cx="6566452" cy="998289"/>
          </a:xfrm>
        </p:spPr>
        <p:txBody>
          <a:bodyPr>
            <a:normAutofit/>
          </a:bodyPr>
          <a:lstStyle/>
          <a:p>
            <a:r>
              <a:rPr lang="en-US" dirty="0"/>
              <a:t>802.16t Update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95183-D9C9-402C-8D22-45AD22667649}"/>
              </a:ext>
            </a:extLst>
          </p:cNvPr>
          <p:cNvSpPr/>
          <p:nvPr/>
        </p:nvSpPr>
        <p:spPr>
          <a:xfrm>
            <a:off x="827713" y="1382559"/>
            <a:ext cx="105365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Project formally authorized February 2020.   Active participants include: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Industry: Drones, Public Utilities (electric &amp; water), Oil &amp; Gas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Rail:   BNSF,  UP,  Meteorcomm, Siemens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Project Authorization Request (PAR) revised in July 2020 to include: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Licensed spectrum operation with channel bandwidths as small as 5 kHz</a:t>
            </a:r>
          </a:p>
          <a:p>
            <a:pPr lvl="1"/>
            <a:endParaRPr lang="en-US" dirty="0"/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Will specify a new PHY, and changes to the MAC as necessary to support the PHY</a:t>
            </a:r>
          </a:p>
          <a:p>
            <a:pPr lvl="1"/>
            <a:endParaRPr lang="en-US" dirty="0"/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Frequency independent but focuses on spectrum less than 2 GHz.</a:t>
            </a:r>
          </a:p>
          <a:p>
            <a:pPr lvl="1"/>
            <a:endParaRPr lang="en-US" dirty="0"/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The range and data rate supported by the narrower channels are commensurate with those of the base standard, as scaled by the reduced channel bandwidth.</a:t>
            </a:r>
          </a:p>
          <a:p>
            <a:pPr lvl="1"/>
            <a:endParaRPr lang="en-US" dirty="0"/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Support aggregated operation in adjacent and non-adjacent channels.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A06-2D68-4696-8AC5-0656FF14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802.16t Recent Activity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6DA2D-2A3E-405C-892D-62639A569D48}"/>
              </a:ext>
            </a:extLst>
          </p:cNvPr>
          <p:cNvSpPr/>
          <p:nvPr/>
        </p:nvSpPr>
        <p:spPr>
          <a:xfrm>
            <a:off x="827713" y="1382559"/>
            <a:ext cx="105365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Use Cases from multiple industries.  Rail use cases from </a:t>
            </a:r>
            <a:r>
              <a:rPr lang="en-US" dirty="0" err="1"/>
              <a:t>MeteorComm</a:t>
            </a:r>
            <a:r>
              <a:rPr lang="en-US" dirty="0"/>
              <a:t> &amp; Siemens include:</a:t>
            </a:r>
          </a:p>
          <a:p>
            <a:endParaRPr lang="en-US" dirty="0"/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CTC, Differential GPS, Employee-In-Charge, EOT/HOT, Defect Detector, Hi-Rail Limits, Distributed Power, I-ETMS, Remote Control Loco, Wayside </a:t>
            </a:r>
            <a:r>
              <a:rPr lang="en-US" dirty="0" err="1"/>
              <a:t>Maint</a:t>
            </a:r>
            <a:r>
              <a:rPr lang="en-US" dirty="0"/>
              <a:t>, Wayside Signaling, Crossing Monitoring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System Requirements Document approved March 2021: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Duplexing and Frame Configurations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Mobility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Data Transport - Low, Medium and High throughput Use Cases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Spectral Efficiency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Coverage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Advanced Antenna Systems (e.g. Beam Forming)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Coexistence with active PLMR channels</a:t>
            </a:r>
          </a:p>
          <a:p>
            <a:pPr marL="744538" lvl="1" indent="-287338">
              <a:buFont typeface="Arial" panose="020B0604020202020204" pitchFamily="34" charset="0"/>
              <a:buChar char="•"/>
            </a:pPr>
            <a:r>
              <a:rPr lang="en-US" dirty="0"/>
              <a:t>Cyber Security Enhancements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7EB3-BAD3-4FEC-A262-CD17C0E8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1"/>
            <a:ext cx="6566452" cy="1100502"/>
          </a:xfrm>
        </p:spPr>
        <p:txBody>
          <a:bodyPr>
            <a:normAutofit/>
          </a:bodyPr>
          <a:lstStyle/>
          <a:p>
            <a:r>
              <a:rPr lang="en-US" dirty="0"/>
              <a:t>IEEE 802.16s</a:t>
            </a:r>
            <a:br>
              <a:rPr lang="en-US" dirty="0"/>
            </a:br>
            <a:r>
              <a:rPr lang="en-US" dirty="0"/>
              <a:t>QOS &amp;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1C36E-11D4-4B48-9840-26EA962B39BC}"/>
              </a:ext>
            </a:extLst>
          </p:cNvPr>
          <p:cNvSpPr txBox="1"/>
          <p:nvPr/>
        </p:nvSpPr>
        <p:spPr>
          <a:xfrm>
            <a:off x="818453" y="1454339"/>
            <a:ext cx="109527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of Service (QoS 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 Station allocates air interface resources to the Remotes based on QoS profile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Traffic Prioritization and Scheduling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Best Effort (BE) Scheduling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Unsolicited Grant Service (UGS) Scheduling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Authentication: EAP-TLS process with X.509 certificates between Base &amp; Remote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Authorization: User management locally by device or by AAA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Encryption: Over-the Air encryption is AES 128 or 256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Key Management: Privacy and Key Management Protocol version 2 (PKMv2)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288B6-B90E-4D1D-BB13-DD1BBBF596E7}"/>
              </a:ext>
            </a:extLst>
          </p:cNvPr>
          <p:cNvSpPr txBox="1"/>
          <p:nvPr/>
        </p:nvSpPr>
        <p:spPr>
          <a:xfrm>
            <a:off x="2356175" y="4788904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Security enhancements included in 802.16t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2642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8C7-2DA2-404F-A471-035A6C8F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1"/>
            <a:ext cx="6566452" cy="1006678"/>
          </a:xfrm>
        </p:spPr>
        <p:txBody>
          <a:bodyPr>
            <a:normAutofit fontScale="90000"/>
          </a:bodyPr>
          <a:lstStyle/>
          <a:p>
            <a:r>
              <a:rPr lang="en-US" dirty="0"/>
              <a:t>802.16t Proposed</a:t>
            </a:r>
            <a:br>
              <a:rPr lang="en-US" dirty="0"/>
            </a:br>
            <a:r>
              <a:rPr lang="en-US" dirty="0"/>
              <a:t>Spectrum Harvesting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9A649F1-A505-49DC-90FB-C0C27C92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240" y="1868795"/>
            <a:ext cx="8419907" cy="44341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B87AF-D710-44A7-8C7D-B8A5428B10C5}"/>
              </a:ext>
            </a:extLst>
          </p:cNvPr>
          <p:cNvSpPr txBox="1"/>
          <p:nvPr/>
        </p:nvSpPr>
        <p:spPr>
          <a:xfrm>
            <a:off x="2102240" y="1136532"/>
            <a:ext cx="794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Ondas Mc-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Iot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platform can aggregate non-adjacent channels bringing significant performance and value to our customers scarce spectrum assets.</a:t>
            </a:r>
          </a:p>
        </p:txBody>
      </p:sp>
    </p:spTree>
    <p:extLst>
      <p:ext uri="{BB962C8B-B14F-4D97-AF65-F5344CB8AC3E}">
        <p14:creationId xmlns:p14="http://schemas.microsoft.com/office/powerpoint/2010/main" val="49450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8C7-2DA2-404F-A471-035A6C8F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48" y="1"/>
            <a:ext cx="6566452" cy="1006678"/>
          </a:xfrm>
        </p:spPr>
        <p:txBody>
          <a:bodyPr>
            <a:normAutofit fontScale="90000"/>
          </a:bodyPr>
          <a:lstStyle/>
          <a:p>
            <a:r>
              <a:rPr lang="en-US" dirty="0"/>
              <a:t>802.16t Channel Aggregation</a:t>
            </a:r>
            <a:br>
              <a:rPr lang="en-US" dirty="0"/>
            </a:br>
            <a:r>
              <a:rPr lang="en-US" dirty="0"/>
              <a:t>Enables Next Gen 160 Radio 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9A649F1-A505-49DC-90FB-C0C27C92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69" y="1074727"/>
            <a:ext cx="5559207" cy="37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1A4A4-A275-4D30-ABF1-E0264D67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1823"/>
            <a:ext cx="5942076" cy="4282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B8E53B-FCB7-4152-940C-23D78105707E}"/>
              </a:ext>
            </a:extLst>
          </p:cNvPr>
          <p:cNvSpPr txBox="1"/>
          <p:nvPr/>
        </p:nvSpPr>
        <p:spPr>
          <a:xfrm>
            <a:off x="540134" y="5358809"/>
            <a:ext cx="504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180 - 7.5Khz Subchannels covers AAR 160Mhz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8392A-7420-47D9-846C-7D89E54A2277}"/>
              </a:ext>
            </a:extLst>
          </p:cNvPr>
          <p:cNvSpPr txBox="1"/>
          <p:nvPr/>
        </p:nvSpPr>
        <p:spPr>
          <a:xfrm>
            <a:off x="6302981" y="5035643"/>
            <a:ext cx="54651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NextGen 160 Radio:   Legacy Voice &amp; Data + Virtual Voice </a:t>
            </a:r>
          </a:p>
          <a:p>
            <a:endParaRPr lang="en-US" sz="1050" dirty="0"/>
          </a:p>
          <a:p>
            <a:r>
              <a:rPr lang="en-US" sz="1050" b="1" dirty="0"/>
              <a:t>White:   Virtual Voice &amp; Data</a:t>
            </a:r>
          </a:p>
          <a:p>
            <a:r>
              <a:rPr lang="en-US" sz="1050" b="1" dirty="0"/>
              <a:t>Grey:    FM Analog Voice &amp; NXDN + Virtual Voice &amp; Data</a:t>
            </a:r>
          </a:p>
          <a:p>
            <a:r>
              <a:rPr lang="en-US" sz="1050" b="1" dirty="0"/>
              <a:t>Black:   Never Use</a:t>
            </a:r>
          </a:p>
        </p:txBody>
      </p:sp>
    </p:spTree>
    <p:extLst>
      <p:ext uri="{BB962C8B-B14F-4D97-AF65-F5344CB8AC3E}">
        <p14:creationId xmlns:p14="http://schemas.microsoft.com/office/powerpoint/2010/main" val="3436335031"/>
      </p:ext>
    </p:extLst>
  </p:cSld>
  <p:clrMapOvr>
    <a:masterClrMapping/>
  </p:clrMapOvr>
</p:sld>
</file>

<file path=ppt/theme/theme1.xml><?xml version="1.0" encoding="utf-8"?>
<a:theme xmlns:a="http://schemas.openxmlformats.org/drawingml/2006/main" name="Ondas Theme">
  <a:themeElements>
    <a:clrScheme name="Ondas 1">
      <a:dk1>
        <a:sysClr val="windowText" lastClr="000000"/>
      </a:dk1>
      <a:lt1>
        <a:sysClr val="window" lastClr="FFFFFF"/>
      </a:lt1>
      <a:dk2>
        <a:srgbClr val="001A70"/>
      </a:dk2>
      <a:lt2>
        <a:srgbClr val="808083"/>
      </a:lt2>
      <a:accent1>
        <a:srgbClr val="407EC9"/>
      </a:accent1>
      <a:accent2>
        <a:srgbClr val="FF9E1B"/>
      </a:accent2>
      <a:accent3>
        <a:srgbClr val="D9D9D6"/>
      </a:accent3>
      <a:accent4>
        <a:srgbClr val="FFC000"/>
      </a:accent4>
      <a:accent5>
        <a:srgbClr val="5B9BD5"/>
      </a:accent5>
      <a:accent6>
        <a:srgbClr val="2E2471"/>
      </a:accent6>
      <a:hlink>
        <a:srgbClr val="0563C1"/>
      </a:hlink>
      <a:folHlink>
        <a:srgbClr val="954F72"/>
      </a:folHlink>
    </a:clrScheme>
    <a:fontScheme name="Custom 2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das-general.potx" id="{B1764D64-C6F7-4BA2-B4F7-8CCCE05C7B01}" vid="{451C3250-9FFA-421D-821D-543383BCA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18113</TotalTime>
  <Words>871</Words>
  <Application>Microsoft Office PowerPoint</Application>
  <PresentationFormat>Widescreen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Impact</vt:lpstr>
      <vt:lpstr>Open Sans</vt:lpstr>
      <vt:lpstr>Wingdings</vt:lpstr>
      <vt:lpstr>Ondas Theme</vt:lpstr>
      <vt:lpstr>Railway Association of Canada  IEEE 802.16 – Ondas Update  June 2020</vt:lpstr>
      <vt:lpstr>Agenda</vt:lpstr>
      <vt:lpstr>Ondas Overview</vt:lpstr>
      <vt:lpstr>802.16-2017 Review</vt:lpstr>
      <vt:lpstr>802.16t Update</vt:lpstr>
      <vt:lpstr>802.16t Recent Activity</vt:lpstr>
      <vt:lpstr>IEEE 802.16s QOS &amp; Security</vt:lpstr>
      <vt:lpstr>802.16t Proposed Spectrum Harvesting</vt:lpstr>
      <vt:lpstr>802.16t Channel Aggregation Enables Next Gen 160 Radio </vt:lpstr>
      <vt:lpstr>Interoperable 900Mhz General Purpose Network</vt:lpstr>
      <vt:lpstr>Summary of Rail Initiatives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Reynolds</dc:creator>
  <cp:lastModifiedBy>Henry McCreary</cp:lastModifiedBy>
  <cp:revision>722</cp:revision>
  <cp:lastPrinted>2019-04-30T01:34:08Z</cp:lastPrinted>
  <dcterms:created xsi:type="dcterms:W3CDTF">2018-10-04T14:28:41Z</dcterms:created>
  <dcterms:modified xsi:type="dcterms:W3CDTF">2021-06-19T20:23:19Z</dcterms:modified>
</cp:coreProperties>
</file>